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8" r:id="rId2"/>
    <p:sldId id="375" r:id="rId3"/>
    <p:sldId id="441" r:id="rId4"/>
    <p:sldId id="442" r:id="rId5"/>
    <p:sldId id="397" r:id="rId6"/>
    <p:sldId id="365" r:id="rId7"/>
    <p:sldId id="443" r:id="rId8"/>
    <p:sldId id="445" r:id="rId9"/>
    <p:sldId id="290" r:id="rId10"/>
    <p:sldId id="446" r:id="rId11"/>
    <p:sldId id="447" r:id="rId12"/>
    <p:sldId id="448" r:id="rId13"/>
    <p:sldId id="449" r:id="rId14"/>
    <p:sldId id="400" r:id="rId15"/>
    <p:sldId id="434" r:id="rId16"/>
    <p:sldId id="435" r:id="rId17"/>
    <p:sldId id="452" r:id="rId18"/>
    <p:sldId id="436" r:id="rId19"/>
    <p:sldId id="437" r:id="rId20"/>
    <p:sldId id="432" r:id="rId21"/>
    <p:sldId id="438" r:id="rId22"/>
    <p:sldId id="450" r:id="rId23"/>
    <p:sldId id="451" r:id="rId24"/>
    <p:sldId id="259" r:id="rId25"/>
    <p:sldId id="439" r:id="rId26"/>
    <p:sldId id="440" r:id="rId27"/>
    <p:sldId id="416" r:id="rId28"/>
    <p:sldId id="424" r:id="rId29"/>
    <p:sldId id="371" r:id="rId30"/>
    <p:sldId id="433" r:id="rId31"/>
    <p:sldId id="354" r:id="rId32"/>
  </p:sldIdLst>
  <p:sldSz cx="9906000" cy="6858000" type="A4"/>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guide id="3" orient="horz" pos="2160">
          <p15:clr>
            <a:srgbClr val="A4A3A4"/>
          </p15:clr>
        </p15:guide>
        <p15:guide id="4" pos="31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479A72-9900-45C5-4CF1-295C71139C87}" name="Kurisu, Masanori[栗栖 昌紀]" initials="K昌" userId="S::kurisu.masanori@jica.go.jp::79a9afd3-3383-4c6f-bcad-51af05eef261" providerId="AD"/>
  <p188:author id="{803F9DDE-6101-313F-35FD-CEDD7C354FB1}" name="Tsukada, Hiroto[塚田 寛人]" initials="TH寛" userId="S::Tsukada.Hiroto@jica.go.jp::3ba9a843-3913-481e-a21b-6c02a614dc0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C7"/>
    <a:srgbClr val="C9CAC8"/>
    <a:srgbClr val="DBF6E3"/>
    <a:srgbClr val="EEF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1BA657-8D83-461A-AAA9-027DC1606746}" v="88" dt="2024-04-12T02:56:55.3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252" y="32"/>
      </p:cViewPr>
      <p:guideLst>
        <p:guide orient="horz" pos="3120"/>
        <p:guide pos="2160"/>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kasa, Kaoi[仲佐 かおい]" userId="e732b83d-2631-4d2d-a609-1647f78e9294" providerId="ADAL" clId="{ED1BA657-8D83-461A-AAA9-027DC1606746}"/>
    <pc:docChg chg="undo redo custSel addSld delSld modSld sldOrd modMainMaster">
      <pc:chgData name="Nakasa, Kaoi[仲佐 かおい]" userId="e732b83d-2631-4d2d-a609-1647f78e9294" providerId="ADAL" clId="{ED1BA657-8D83-461A-AAA9-027DC1606746}" dt="2024-04-12T02:56:55.352" v="2581" actId="1076"/>
      <pc:docMkLst>
        <pc:docMk/>
      </pc:docMkLst>
      <pc:sldChg chg="addSp delSp ord">
        <pc:chgData name="Nakasa, Kaoi[仲佐 かおい]" userId="e732b83d-2631-4d2d-a609-1647f78e9294" providerId="ADAL" clId="{ED1BA657-8D83-461A-AAA9-027DC1606746}" dt="2024-04-12T02:54:34.663" v="2554" actId="478"/>
        <pc:sldMkLst>
          <pc:docMk/>
          <pc:sldMk cId="4226276647" sldId="290"/>
        </pc:sldMkLst>
        <pc:picChg chg="add del">
          <ac:chgData name="Nakasa, Kaoi[仲佐 かおい]" userId="e732b83d-2631-4d2d-a609-1647f78e9294" providerId="ADAL" clId="{ED1BA657-8D83-461A-AAA9-027DC1606746}" dt="2024-04-12T02:54:34.663" v="2554" actId="478"/>
          <ac:picMkLst>
            <pc:docMk/>
            <pc:sldMk cId="4226276647" sldId="290"/>
            <ac:picMk id="79" creationId="{6FE784B5-C4BB-3E0D-104E-72FB6A91261C}"/>
          </ac:picMkLst>
        </pc:picChg>
      </pc:sldChg>
      <pc:sldChg chg="addSp delSp modSp mod">
        <pc:chgData name="Nakasa, Kaoi[仲佐 かおい]" userId="e732b83d-2631-4d2d-a609-1647f78e9294" providerId="ADAL" clId="{ED1BA657-8D83-461A-AAA9-027DC1606746}" dt="2024-04-12T02:54:33.999" v="2553" actId="478"/>
        <pc:sldMkLst>
          <pc:docMk/>
          <pc:sldMk cId="3752627739" sldId="375"/>
        </pc:sldMkLst>
        <pc:spChg chg="mod">
          <ac:chgData name="Nakasa, Kaoi[仲佐 かおい]" userId="e732b83d-2631-4d2d-a609-1647f78e9294" providerId="ADAL" clId="{ED1BA657-8D83-461A-AAA9-027DC1606746}" dt="2024-04-11T07:21:56.726" v="496" actId="20577"/>
          <ac:spMkLst>
            <pc:docMk/>
            <pc:sldMk cId="3752627739" sldId="375"/>
            <ac:spMk id="10" creationId="{84A26326-45B3-46E4-9B5F-A4B5C042FA69}"/>
          </ac:spMkLst>
        </pc:spChg>
        <pc:picChg chg="add del">
          <ac:chgData name="Nakasa, Kaoi[仲佐 かおい]" userId="e732b83d-2631-4d2d-a609-1647f78e9294" providerId="ADAL" clId="{ED1BA657-8D83-461A-AAA9-027DC1606746}" dt="2024-04-12T02:54:33.999" v="2553" actId="478"/>
          <ac:picMkLst>
            <pc:docMk/>
            <pc:sldMk cId="3752627739" sldId="375"/>
            <ac:picMk id="5" creationId="{00000000-0000-0000-0000-000000000000}"/>
          </ac:picMkLst>
        </pc:picChg>
      </pc:sldChg>
      <pc:sldChg chg="modSp mod">
        <pc:chgData name="Nakasa, Kaoi[仲佐 かおい]" userId="e732b83d-2631-4d2d-a609-1647f78e9294" providerId="ADAL" clId="{ED1BA657-8D83-461A-AAA9-027DC1606746}" dt="2024-04-11T07:21:42.422" v="491" actId="20577"/>
        <pc:sldMkLst>
          <pc:docMk/>
          <pc:sldMk cId="66776908" sldId="397"/>
        </pc:sldMkLst>
        <pc:spChg chg="mod">
          <ac:chgData name="Nakasa, Kaoi[仲佐 かおい]" userId="e732b83d-2631-4d2d-a609-1647f78e9294" providerId="ADAL" clId="{ED1BA657-8D83-461A-AAA9-027DC1606746}" dt="2024-04-11T07:21:42.422" v="491" actId="20577"/>
          <ac:spMkLst>
            <pc:docMk/>
            <pc:sldMk cId="66776908" sldId="397"/>
            <ac:spMk id="4" creationId="{AC5FBE84-A387-8F99-0C3B-E1D10E88F201}"/>
          </ac:spMkLst>
        </pc:spChg>
      </pc:sldChg>
      <pc:sldChg chg="modSp mod">
        <pc:chgData name="Nakasa, Kaoi[仲佐 かおい]" userId="e732b83d-2631-4d2d-a609-1647f78e9294" providerId="ADAL" clId="{ED1BA657-8D83-461A-AAA9-027DC1606746}" dt="2024-04-11T07:12:26.731" v="397"/>
        <pc:sldMkLst>
          <pc:docMk/>
          <pc:sldMk cId="423141238" sldId="400"/>
        </pc:sldMkLst>
        <pc:spChg chg="mod">
          <ac:chgData name="Nakasa, Kaoi[仲佐 かおい]" userId="e732b83d-2631-4d2d-a609-1647f78e9294" providerId="ADAL" clId="{ED1BA657-8D83-461A-AAA9-027DC1606746}" dt="2024-04-11T07:12:26.731" v="397"/>
          <ac:spMkLst>
            <pc:docMk/>
            <pc:sldMk cId="423141238" sldId="400"/>
            <ac:spMk id="4" creationId="{AC5FBE84-A387-8F99-0C3B-E1D10E88F201}"/>
          </ac:spMkLst>
        </pc:spChg>
      </pc:sldChg>
      <pc:sldChg chg="modSp del mod ord">
        <pc:chgData name="Nakasa, Kaoi[仲佐 かおい]" userId="e732b83d-2631-4d2d-a609-1647f78e9294" providerId="ADAL" clId="{ED1BA657-8D83-461A-AAA9-027DC1606746}" dt="2024-04-12T01:32:24.459" v="769" actId="47"/>
        <pc:sldMkLst>
          <pc:docMk/>
          <pc:sldMk cId="3733951662" sldId="431"/>
        </pc:sldMkLst>
        <pc:spChg chg="mod">
          <ac:chgData name="Nakasa, Kaoi[仲佐 かおい]" userId="e732b83d-2631-4d2d-a609-1647f78e9294" providerId="ADAL" clId="{ED1BA657-8D83-461A-AAA9-027DC1606746}" dt="2024-04-11T07:54:50.212" v="692" actId="20577"/>
          <ac:spMkLst>
            <pc:docMk/>
            <pc:sldMk cId="3733951662" sldId="431"/>
            <ac:spMk id="2" creationId="{00000000-0000-0000-0000-000000000000}"/>
          </ac:spMkLst>
        </pc:spChg>
      </pc:sldChg>
      <pc:sldChg chg="addSp modSp mod ord">
        <pc:chgData name="Nakasa, Kaoi[仲佐 かおい]" userId="e732b83d-2631-4d2d-a609-1647f78e9294" providerId="ADAL" clId="{ED1BA657-8D83-461A-AAA9-027DC1606746}" dt="2024-04-12T02:56:37.781" v="2577" actId="14100"/>
        <pc:sldMkLst>
          <pc:docMk/>
          <pc:sldMk cId="3381483988" sldId="432"/>
        </pc:sldMkLst>
        <pc:spChg chg="mod">
          <ac:chgData name="Nakasa, Kaoi[仲佐 かおい]" userId="e732b83d-2631-4d2d-a609-1647f78e9294" providerId="ADAL" clId="{ED1BA657-8D83-461A-AAA9-027DC1606746}" dt="2024-04-12T02:01:03.145" v="1765" actId="20577"/>
          <ac:spMkLst>
            <pc:docMk/>
            <pc:sldMk cId="3381483988" sldId="432"/>
            <ac:spMk id="2" creationId="{00000000-0000-0000-0000-000000000000}"/>
          </ac:spMkLst>
        </pc:spChg>
        <pc:spChg chg="mod">
          <ac:chgData name="Nakasa, Kaoi[仲佐 かおい]" userId="e732b83d-2631-4d2d-a609-1647f78e9294" providerId="ADAL" clId="{ED1BA657-8D83-461A-AAA9-027DC1606746}" dt="2024-04-12T02:01:27.175" v="1812" actId="20577"/>
          <ac:spMkLst>
            <pc:docMk/>
            <pc:sldMk cId="3381483988" sldId="432"/>
            <ac:spMk id="20" creationId="{F0911B5A-F399-F864-2313-849215D104C0}"/>
          </ac:spMkLst>
        </pc:spChg>
        <pc:picChg chg="add mod">
          <ac:chgData name="Nakasa, Kaoi[仲佐 かおい]" userId="e732b83d-2631-4d2d-a609-1647f78e9294" providerId="ADAL" clId="{ED1BA657-8D83-461A-AAA9-027DC1606746}" dt="2024-04-12T02:56:37.781" v="2577" actId="14100"/>
          <ac:picMkLst>
            <pc:docMk/>
            <pc:sldMk cId="3381483988" sldId="432"/>
            <ac:picMk id="13" creationId="{B59F11F0-18F7-C09A-3093-282A97D45B19}"/>
          </ac:picMkLst>
        </pc:picChg>
      </pc:sldChg>
      <pc:sldChg chg="addSp modSp">
        <pc:chgData name="Nakasa, Kaoi[仲佐 かおい]" userId="e732b83d-2631-4d2d-a609-1647f78e9294" providerId="ADAL" clId="{ED1BA657-8D83-461A-AAA9-027DC1606746}" dt="2024-04-12T02:55:52.997" v="2568" actId="1076"/>
        <pc:sldMkLst>
          <pc:docMk/>
          <pc:sldMk cId="1192648085" sldId="434"/>
        </pc:sldMkLst>
        <pc:picChg chg="add mod">
          <ac:chgData name="Nakasa, Kaoi[仲佐 かおい]" userId="e732b83d-2631-4d2d-a609-1647f78e9294" providerId="ADAL" clId="{ED1BA657-8D83-461A-AAA9-027DC1606746}" dt="2024-04-12T02:55:52.997" v="2568" actId="1076"/>
          <ac:picMkLst>
            <pc:docMk/>
            <pc:sldMk cId="1192648085" sldId="434"/>
            <ac:picMk id="8" creationId="{D1AA7FC0-0EAE-06FC-B821-A98C1CBFEAD9}"/>
          </ac:picMkLst>
        </pc:picChg>
      </pc:sldChg>
      <pc:sldChg chg="addSp modSp mod">
        <pc:chgData name="Nakasa, Kaoi[仲佐 かおい]" userId="e732b83d-2631-4d2d-a609-1647f78e9294" providerId="ADAL" clId="{ED1BA657-8D83-461A-AAA9-027DC1606746}" dt="2024-04-12T02:55:58.184" v="2569"/>
        <pc:sldMkLst>
          <pc:docMk/>
          <pc:sldMk cId="1736808626" sldId="435"/>
        </pc:sldMkLst>
        <pc:spChg chg="mod">
          <ac:chgData name="Nakasa, Kaoi[仲佐 かおい]" userId="e732b83d-2631-4d2d-a609-1647f78e9294" providerId="ADAL" clId="{ED1BA657-8D83-461A-AAA9-027DC1606746}" dt="2024-04-12T02:16:56.205" v="2365" actId="20577"/>
          <ac:spMkLst>
            <pc:docMk/>
            <pc:sldMk cId="1736808626" sldId="435"/>
            <ac:spMk id="7" creationId="{A6C59A58-C0D7-2B27-01CD-E9E3D2E5B4FC}"/>
          </ac:spMkLst>
        </pc:spChg>
        <pc:picChg chg="add mod">
          <ac:chgData name="Nakasa, Kaoi[仲佐 かおい]" userId="e732b83d-2631-4d2d-a609-1647f78e9294" providerId="ADAL" clId="{ED1BA657-8D83-461A-AAA9-027DC1606746}" dt="2024-04-12T02:55:58.184" v="2569"/>
          <ac:picMkLst>
            <pc:docMk/>
            <pc:sldMk cId="1736808626" sldId="435"/>
            <ac:picMk id="5" creationId="{CC4ECC4B-8071-D29A-EFC8-1E9B9B2DABF6}"/>
          </ac:picMkLst>
        </pc:picChg>
      </pc:sldChg>
      <pc:sldChg chg="addSp delSp modSp mod ord">
        <pc:chgData name="Nakasa, Kaoi[仲佐 かおい]" userId="e732b83d-2631-4d2d-a609-1647f78e9294" providerId="ADAL" clId="{ED1BA657-8D83-461A-AAA9-027DC1606746}" dt="2024-04-12T02:31:35.421" v="2538"/>
        <pc:sldMkLst>
          <pc:docMk/>
          <pc:sldMk cId="3337920190" sldId="436"/>
        </pc:sldMkLst>
        <pc:spChg chg="del mod">
          <ac:chgData name="Nakasa, Kaoi[仲佐 かおい]" userId="e732b83d-2631-4d2d-a609-1647f78e9294" providerId="ADAL" clId="{ED1BA657-8D83-461A-AAA9-027DC1606746}" dt="2024-04-12T02:19:05.846" v="2374"/>
          <ac:spMkLst>
            <pc:docMk/>
            <pc:sldMk cId="3337920190" sldId="436"/>
            <ac:spMk id="7" creationId="{A6C59A58-C0D7-2B27-01CD-E9E3D2E5B4FC}"/>
          </ac:spMkLst>
        </pc:spChg>
        <pc:spChg chg="add del mod">
          <ac:chgData name="Nakasa, Kaoi[仲佐 かおい]" userId="e732b83d-2631-4d2d-a609-1647f78e9294" providerId="ADAL" clId="{ED1BA657-8D83-461A-AAA9-027DC1606746}" dt="2024-04-12T02:19:16.598" v="2377"/>
          <ac:spMkLst>
            <pc:docMk/>
            <pc:sldMk cId="3337920190" sldId="436"/>
            <ac:spMk id="8" creationId="{2A1D69A9-8595-90C0-7311-91EAECF843DB}"/>
          </ac:spMkLst>
        </pc:spChg>
        <pc:spChg chg="add mod">
          <ac:chgData name="Nakasa, Kaoi[仲佐 かおい]" userId="e732b83d-2631-4d2d-a609-1647f78e9294" providerId="ADAL" clId="{ED1BA657-8D83-461A-AAA9-027DC1606746}" dt="2024-04-12T02:20:33.176" v="2437" actId="1076"/>
          <ac:spMkLst>
            <pc:docMk/>
            <pc:sldMk cId="3337920190" sldId="436"/>
            <ac:spMk id="16" creationId="{7D64E7EE-598C-EF07-73FB-30931CE650A0}"/>
          </ac:spMkLst>
        </pc:spChg>
        <pc:spChg chg="add mod">
          <ac:chgData name="Nakasa, Kaoi[仲佐 かおい]" userId="e732b83d-2631-4d2d-a609-1647f78e9294" providerId="ADAL" clId="{ED1BA657-8D83-461A-AAA9-027DC1606746}" dt="2024-04-12T02:31:35.421" v="2538"/>
          <ac:spMkLst>
            <pc:docMk/>
            <pc:sldMk cId="3337920190" sldId="436"/>
            <ac:spMk id="17" creationId="{AE0008DB-3943-1DBA-2B57-0EB9A158B127}"/>
          </ac:spMkLst>
        </pc:spChg>
        <pc:picChg chg="add mod">
          <ac:chgData name="Nakasa, Kaoi[仲佐 かおい]" userId="e732b83d-2631-4d2d-a609-1647f78e9294" providerId="ADAL" clId="{ED1BA657-8D83-461A-AAA9-027DC1606746}" dt="2024-04-12T02:20:17.593" v="2393" actId="1076"/>
          <ac:picMkLst>
            <pc:docMk/>
            <pc:sldMk cId="3337920190" sldId="436"/>
            <ac:picMk id="5" creationId="{B4994A11-5BB2-CDBA-1895-25925E356647}"/>
          </ac:picMkLst>
        </pc:picChg>
        <pc:picChg chg="del">
          <ac:chgData name="Nakasa, Kaoi[仲佐 かおい]" userId="e732b83d-2631-4d2d-a609-1647f78e9294" providerId="ADAL" clId="{ED1BA657-8D83-461A-AAA9-027DC1606746}" dt="2024-04-12T02:19:07.617" v="2375" actId="478"/>
          <ac:picMkLst>
            <pc:docMk/>
            <pc:sldMk cId="3337920190" sldId="436"/>
            <ac:picMk id="11" creationId="{D7493554-C117-0A59-C476-8B1DAE034456}"/>
          </ac:picMkLst>
        </pc:picChg>
        <pc:picChg chg="add mod">
          <ac:chgData name="Nakasa, Kaoi[仲佐 かおい]" userId="e732b83d-2631-4d2d-a609-1647f78e9294" providerId="ADAL" clId="{ED1BA657-8D83-461A-AAA9-027DC1606746}" dt="2024-04-12T02:20:13.427" v="2392" actId="1076"/>
          <ac:picMkLst>
            <pc:docMk/>
            <pc:sldMk cId="3337920190" sldId="436"/>
            <ac:picMk id="13" creationId="{60EEAB28-5EDB-57DC-E820-0531E033D4B3}"/>
          </ac:picMkLst>
        </pc:picChg>
        <pc:picChg chg="add del mod">
          <ac:chgData name="Nakasa, Kaoi[仲佐 かおい]" userId="e732b83d-2631-4d2d-a609-1647f78e9294" providerId="ADAL" clId="{ED1BA657-8D83-461A-AAA9-027DC1606746}" dt="2024-04-12T02:19:51.487" v="2389"/>
          <ac:picMkLst>
            <pc:docMk/>
            <pc:sldMk cId="3337920190" sldId="436"/>
            <ac:picMk id="15" creationId="{2AD363BE-E3F8-2C29-CB22-913A1C26D958}"/>
          </ac:picMkLst>
        </pc:picChg>
      </pc:sldChg>
      <pc:sldChg chg="addSp modSp mod">
        <pc:chgData name="Nakasa, Kaoi[仲佐 かおい]" userId="e732b83d-2631-4d2d-a609-1647f78e9294" providerId="ADAL" clId="{ED1BA657-8D83-461A-AAA9-027DC1606746}" dt="2024-04-12T02:56:29.080" v="2575"/>
        <pc:sldMkLst>
          <pc:docMk/>
          <pc:sldMk cId="800494625" sldId="437"/>
        </pc:sldMkLst>
        <pc:spChg chg="mod">
          <ac:chgData name="Nakasa, Kaoi[仲佐 かおい]" userId="e732b83d-2631-4d2d-a609-1647f78e9294" providerId="ADAL" clId="{ED1BA657-8D83-461A-AAA9-027DC1606746}" dt="2024-04-12T02:01:47.102" v="1865" actId="20577"/>
          <ac:spMkLst>
            <pc:docMk/>
            <pc:sldMk cId="800494625" sldId="437"/>
            <ac:spMk id="7" creationId="{A6C59A58-C0D7-2B27-01CD-E9E3D2E5B4FC}"/>
          </ac:spMkLst>
        </pc:spChg>
        <pc:picChg chg="add mod">
          <ac:chgData name="Nakasa, Kaoi[仲佐 かおい]" userId="e732b83d-2631-4d2d-a609-1647f78e9294" providerId="ADAL" clId="{ED1BA657-8D83-461A-AAA9-027DC1606746}" dt="2024-04-12T02:56:29.080" v="2575"/>
          <ac:picMkLst>
            <pc:docMk/>
            <pc:sldMk cId="800494625" sldId="437"/>
            <ac:picMk id="5" creationId="{DFC0A09C-8604-AD27-C24A-DB53F3D38F6A}"/>
          </ac:picMkLst>
        </pc:picChg>
      </pc:sldChg>
      <pc:sldChg chg="addSp delSp mod">
        <pc:chgData name="Nakasa, Kaoi[仲佐 かおい]" userId="e732b83d-2631-4d2d-a609-1647f78e9294" providerId="ADAL" clId="{ED1BA657-8D83-461A-AAA9-027DC1606746}" dt="2024-04-11T07:59:43.615" v="694" actId="22"/>
        <pc:sldMkLst>
          <pc:docMk/>
          <pc:sldMk cId="3680688247" sldId="438"/>
        </pc:sldMkLst>
        <pc:spChg chg="add del">
          <ac:chgData name="Nakasa, Kaoi[仲佐 かおい]" userId="e732b83d-2631-4d2d-a609-1647f78e9294" providerId="ADAL" clId="{ED1BA657-8D83-461A-AAA9-027DC1606746}" dt="2024-04-11T07:59:43.615" v="694" actId="22"/>
          <ac:spMkLst>
            <pc:docMk/>
            <pc:sldMk cId="3680688247" sldId="438"/>
            <ac:spMk id="6" creationId="{6ADA05A4-B03A-05A0-EC73-991225EE74CC}"/>
          </ac:spMkLst>
        </pc:spChg>
      </pc:sldChg>
      <pc:sldChg chg="modSp add mod ord">
        <pc:chgData name="Nakasa, Kaoi[仲佐 かおい]" userId="e732b83d-2631-4d2d-a609-1647f78e9294" providerId="ADAL" clId="{ED1BA657-8D83-461A-AAA9-027DC1606746}" dt="2024-04-11T07:21:36.792" v="488" actId="20577"/>
        <pc:sldMkLst>
          <pc:docMk/>
          <pc:sldMk cId="68695634" sldId="441"/>
        </pc:sldMkLst>
        <pc:spChg chg="mod">
          <ac:chgData name="Nakasa, Kaoi[仲佐 かおい]" userId="e732b83d-2631-4d2d-a609-1647f78e9294" providerId="ADAL" clId="{ED1BA657-8D83-461A-AAA9-027DC1606746}" dt="2024-04-11T07:21:36.792" v="488" actId="20577"/>
          <ac:spMkLst>
            <pc:docMk/>
            <pc:sldMk cId="68695634" sldId="441"/>
            <ac:spMk id="4" creationId="{AC5FBE84-A387-8F99-0C3B-E1D10E88F201}"/>
          </ac:spMkLst>
        </pc:spChg>
      </pc:sldChg>
      <pc:sldChg chg="addSp delSp modSp add mod ord modClrScheme chgLayout">
        <pc:chgData name="Nakasa, Kaoi[仲佐 かおい]" userId="e732b83d-2631-4d2d-a609-1647f78e9294" providerId="ADAL" clId="{ED1BA657-8D83-461A-AAA9-027DC1606746}" dt="2024-04-12T02:54:54.709" v="2557" actId="1076"/>
        <pc:sldMkLst>
          <pc:docMk/>
          <pc:sldMk cId="3568466859" sldId="442"/>
        </pc:sldMkLst>
        <pc:spChg chg="mod ord">
          <ac:chgData name="Nakasa, Kaoi[仲佐 かおい]" userId="e732b83d-2631-4d2d-a609-1647f78e9294" providerId="ADAL" clId="{ED1BA657-8D83-461A-AAA9-027DC1606746}" dt="2024-04-11T07:05:23.974" v="261" actId="20577"/>
          <ac:spMkLst>
            <pc:docMk/>
            <pc:sldMk cId="3568466859" sldId="442"/>
            <ac:spMk id="2" creationId="{00000000-0000-0000-0000-000000000000}"/>
          </ac:spMkLst>
        </pc:spChg>
        <pc:spChg chg="mod ord">
          <ac:chgData name="Nakasa, Kaoi[仲佐 かおい]" userId="e732b83d-2631-4d2d-a609-1647f78e9294" providerId="ADAL" clId="{ED1BA657-8D83-461A-AAA9-027DC1606746}" dt="2024-04-11T07:10:41.287" v="343" actId="20577"/>
          <ac:spMkLst>
            <pc:docMk/>
            <pc:sldMk cId="3568466859" sldId="442"/>
            <ac:spMk id="7" creationId="{A6C59A58-C0D7-2B27-01CD-E9E3D2E5B4FC}"/>
          </ac:spMkLst>
        </pc:spChg>
        <pc:spChg chg="add del mod ord">
          <ac:chgData name="Nakasa, Kaoi[仲佐 かおい]" userId="e732b83d-2631-4d2d-a609-1647f78e9294" providerId="ADAL" clId="{ED1BA657-8D83-461A-AAA9-027DC1606746}" dt="2024-04-11T07:06:51.006" v="291"/>
          <ac:spMkLst>
            <pc:docMk/>
            <pc:sldMk cId="3568466859" sldId="442"/>
            <ac:spMk id="8" creationId="{26C11D86-8519-09F1-3EA5-54503CE57962}"/>
          </ac:spMkLst>
        </pc:spChg>
        <pc:picChg chg="del">
          <ac:chgData name="Nakasa, Kaoi[仲佐 かおい]" userId="e732b83d-2631-4d2d-a609-1647f78e9294" providerId="ADAL" clId="{ED1BA657-8D83-461A-AAA9-027DC1606746}" dt="2024-04-11T07:04:59.920" v="235" actId="478"/>
          <ac:picMkLst>
            <pc:docMk/>
            <pc:sldMk cId="3568466859" sldId="442"/>
            <ac:picMk id="5" creationId="{050C077F-9C5E-FD97-C9AD-2FFC3C28035A}"/>
          </ac:picMkLst>
        </pc:picChg>
        <pc:picChg chg="add mod">
          <ac:chgData name="Nakasa, Kaoi[仲佐 かおい]" userId="e732b83d-2631-4d2d-a609-1647f78e9294" providerId="ADAL" clId="{ED1BA657-8D83-461A-AAA9-027DC1606746}" dt="2024-04-12T02:54:54.709" v="2557" actId="1076"/>
          <ac:picMkLst>
            <pc:docMk/>
            <pc:sldMk cId="3568466859" sldId="442"/>
            <ac:picMk id="5" creationId="{7B6AA1BF-9709-8907-8F4E-BF9B78ECF80D}"/>
          </ac:picMkLst>
        </pc:picChg>
        <pc:picChg chg="del">
          <ac:chgData name="Nakasa, Kaoi[仲佐 かおい]" userId="e732b83d-2631-4d2d-a609-1647f78e9294" providerId="ADAL" clId="{ED1BA657-8D83-461A-AAA9-027DC1606746}" dt="2024-04-11T07:05:01.454" v="236" actId="478"/>
          <ac:picMkLst>
            <pc:docMk/>
            <pc:sldMk cId="3568466859" sldId="442"/>
            <ac:picMk id="6" creationId="{DA4938FB-3EE9-5897-B18F-6CB7C9FACA67}"/>
          </ac:picMkLst>
        </pc:picChg>
        <pc:picChg chg="add mod">
          <ac:chgData name="Nakasa, Kaoi[仲佐 かおい]" userId="e732b83d-2631-4d2d-a609-1647f78e9294" providerId="ADAL" clId="{ED1BA657-8D83-461A-AAA9-027DC1606746}" dt="2024-04-11T07:06:51.006" v="291"/>
          <ac:picMkLst>
            <pc:docMk/>
            <pc:sldMk cId="3568466859" sldId="442"/>
            <ac:picMk id="9" creationId="{035E2E27-E4B1-88FC-9DA5-37EF7D3B9639}"/>
          </ac:picMkLst>
        </pc:picChg>
      </pc:sldChg>
      <pc:sldChg chg="modSp add mod">
        <pc:chgData name="Nakasa, Kaoi[仲佐 かおい]" userId="e732b83d-2631-4d2d-a609-1647f78e9294" providerId="ADAL" clId="{ED1BA657-8D83-461A-AAA9-027DC1606746}" dt="2024-04-11T07:12:11.472" v="388"/>
        <pc:sldMkLst>
          <pc:docMk/>
          <pc:sldMk cId="273541549" sldId="443"/>
        </pc:sldMkLst>
        <pc:spChg chg="mod">
          <ac:chgData name="Nakasa, Kaoi[仲佐 かおい]" userId="e732b83d-2631-4d2d-a609-1647f78e9294" providerId="ADAL" clId="{ED1BA657-8D83-461A-AAA9-027DC1606746}" dt="2024-04-11T07:12:11.472" v="388"/>
          <ac:spMkLst>
            <pc:docMk/>
            <pc:sldMk cId="273541549" sldId="443"/>
            <ac:spMk id="4" creationId="{AC5FBE84-A387-8F99-0C3B-E1D10E88F201}"/>
          </ac:spMkLst>
        </pc:spChg>
      </pc:sldChg>
      <pc:sldChg chg="addSp delSp modSp add del mod">
        <pc:chgData name="Nakasa, Kaoi[仲佐 かおい]" userId="e732b83d-2631-4d2d-a609-1647f78e9294" providerId="ADAL" clId="{ED1BA657-8D83-461A-AAA9-027DC1606746}" dt="2024-04-11T07:54:26.743" v="689" actId="47"/>
        <pc:sldMkLst>
          <pc:docMk/>
          <pc:sldMk cId="713054507" sldId="444"/>
        </pc:sldMkLst>
        <pc:spChg chg="del mod">
          <ac:chgData name="Nakasa, Kaoi[仲佐 かおい]" userId="e732b83d-2631-4d2d-a609-1647f78e9294" providerId="ADAL" clId="{ED1BA657-8D83-461A-AAA9-027DC1606746}" dt="2024-04-11T07:17:07.843" v="405" actId="478"/>
          <ac:spMkLst>
            <pc:docMk/>
            <pc:sldMk cId="713054507" sldId="444"/>
            <ac:spMk id="7" creationId="{A6C59A58-C0D7-2B27-01CD-E9E3D2E5B4FC}"/>
          </ac:spMkLst>
        </pc:spChg>
        <pc:spChg chg="add mod">
          <ac:chgData name="Nakasa, Kaoi[仲佐 かおい]" userId="e732b83d-2631-4d2d-a609-1647f78e9294" providerId="ADAL" clId="{ED1BA657-8D83-461A-AAA9-027DC1606746}" dt="2024-04-11T07:17:07.843" v="405" actId="478"/>
          <ac:spMkLst>
            <pc:docMk/>
            <pc:sldMk cId="713054507" sldId="444"/>
            <ac:spMk id="9" creationId="{B4E10B7B-EDFD-F3AC-2A30-BF1CDF1DDE2A}"/>
          </ac:spMkLst>
        </pc:spChg>
        <pc:picChg chg="del">
          <ac:chgData name="Nakasa, Kaoi[仲佐 かおい]" userId="e732b83d-2631-4d2d-a609-1647f78e9294" providerId="ADAL" clId="{ED1BA657-8D83-461A-AAA9-027DC1606746}" dt="2024-04-11T07:15:23.701" v="401" actId="478"/>
          <ac:picMkLst>
            <pc:docMk/>
            <pc:sldMk cId="713054507" sldId="444"/>
            <ac:picMk id="5" creationId="{050C077F-9C5E-FD97-C9AD-2FFC3C28035A}"/>
          </ac:picMkLst>
        </pc:picChg>
        <pc:picChg chg="del">
          <ac:chgData name="Nakasa, Kaoi[仲佐 かおい]" userId="e732b83d-2631-4d2d-a609-1647f78e9294" providerId="ADAL" clId="{ED1BA657-8D83-461A-AAA9-027DC1606746}" dt="2024-04-11T07:15:25.769" v="402" actId="478"/>
          <ac:picMkLst>
            <pc:docMk/>
            <pc:sldMk cId="713054507" sldId="444"/>
            <ac:picMk id="6" creationId="{DA4938FB-3EE9-5897-B18F-6CB7C9FACA67}"/>
          </ac:picMkLst>
        </pc:picChg>
      </pc:sldChg>
      <pc:sldChg chg="add del">
        <pc:chgData name="Nakasa, Kaoi[仲佐 かおい]" userId="e732b83d-2631-4d2d-a609-1647f78e9294" providerId="ADAL" clId="{ED1BA657-8D83-461A-AAA9-027DC1606746}" dt="2024-04-11T07:15:07.863" v="399"/>
        <pc:sldMkLst>
          <pc:docMk/>
          <pc:sldMk cId="4013528261" sldId="444"/>
        </pc:sldMkLst>
      </pc:sldChg>
      <pc:sldChg chg="add del">
        <pc:chgData name="Nakasa, Kaoi[仲佐 かおい]" userId="e732b83d-2631-4d2d-a609-1647f78e9294" providerId="ADAL" clId="{ED1BA657-8D83-461A-AAA9-027DC1606746}" dt="2024-04-11T07:17:35.137" v="407"/>
        <pc:sldMkLst>
          <pc:docMk/>
          <pc:sldMk cId="2073617809" sldId="445"/>
        </pc:sldMkLst>
      </pc:sldChg>
      <pc:sldChg chg="addSp delSp modSp add mod">
        <pc:chgData name="Nakasa, Kaoi[仲佐 かおい]" userId="e732b83d-2631-4d2d-a609-1647f78e9294" providerId="ADAL" clId="{ED1BA657-8D83-461A-AAA9-027DC1606746}" dt="2024-04-12T02:55:07.496" v="2559" actId="1076"/>
        <pc:sldMkLst>
          <pc:docMk/>
          <pc:sldMk cId="3095407309" sldId="445"/>
        </pc:sldMkLst>
        <pc:spChg chg="mod">
          <ac:chgData name="Nakasa, Kaoi[仲佐 かおい]" userId="e732b83d-2631-4d2d-a609-1647f78e9294" providerId="ADAL" clId="{ED1BA657-8D83-461A-AAA9-027DC1606746}" dt="2024-04-11T07:21:09.519" v="481" actId="20577"/>
          <ac:spMkLst>
            <pc:docMk/>
            <pc:sldMk cId="3095407309" sldId="445"/>
            <ac:spMk id="2" creationId="{00000000-0000-0000-0000-000000000000}"/>
          </ac:spMkLst>
        </pc:spChg>
        <pc:spChg chg="add del mod">
          <ac:chgData name="Nakasa, Kaoi[仲佐 かおい]" userId="e732b83d-2631-4d2d-a609-1647f78e9294" providerId="ADAL" clId="{ED1BA657-8D83-461A-AAA9-027DC1606746}" dt="2024-04-11T07:24:19.427" v="506"/>
          <ac:spMkLst>
            <pc:docMk/>
            <pc:sldMk cId="3095407309" sldId="445"/>
            <ac:spMk id="6" creationId="{63496A6E-5F23-23B6-C3C4-4914925B7F88}"/>
          </ac:spMkLst>
        </pc:spChg>
        <pc:spChg chg="mod">
          <ac:chgData name="Nakasa, Kaoi[仲佐 かおい]" userId="e732b83d-2631-4d2d-a609-1647f78e9294" providerId="ADAL" clId="{ED1BA657-8D83-461A-AAA9-027DC1606746}" dt="2024-04-11T07:24:31.471" v="511" actId="14100"/>
          <ac:spMkLst>
            <pc:docMk/>
            <pc:sldMk cId="3095407309" sldId="445"/>
            <ac:spMk id="7" creationId="{A6C59A58-C0D7-2B27-01CD-E9E3D2E5B4FC}"/>
          </ac:spMkLst>
        </pc:spChg>
        <pc:picChg chg="add mod">
          <ac:chgData name="Nakasa, Kaoi[仲佐 かおい]" userId="e732b83d-2631-4d2d-a609-1647f78e9294" providerId="ADAL" clId="{ED1BA657-8D83-461A-AAA9-027DC1606746}" dt="2024-04-12T02:55:07.496" v="2559" actId="1076"/>
          <ac:picMkLst>
            <pc:docMk/>
            <pc:sldMk cId="3095407309" sldId="445"/>
            <ac:picMk id="5" creationId="{D401B921-754C-7EDE-E6C7-51E64C9346FD}"/>
          </ac:picMkLst>
        </pc:picChg>
        <pc:picChg chg="del">
          <ac:chgData name="Nakasa, Kaoi[仲佐 かおい]" userId="e732b83d-2631-4d2d-a609-1647f78e9294" providerId="ADAL" clId="{ED1BA657-8D83-461A-AAA9-027DC1606746}" dt="2024-04-11T07:19:39.871" v="440" actId="478"/>
          <ac:picMkLst>
            <pc:docMk/>
            <pc:sldMk cId="3095407309" sldId="445"/>
            <ac:picMk id="9" creationId="{035E2E27-E4B1-88FC-9DA5-37EF7D3B9639}"/>
          </ac:picMkLst>
        </pc:picChg>
        <pc:picChg chg="add del mod">
          <ac:chgData name="Nakasa, Kaoi[仲佐 かおい]" userId="e732b83d-2631-4d2d-a609-1647f78e9294" providerId="ADAL" clId="{ED1BA657-8D83-461A-AAA9-027DC1606746}" dt="2024-04-11T07:22:26.943" v="505"/>
          <ac:picMkLst>
            <pc:docMk/>
            <pc:sldMk cId="3095407309" sldId="445"/>
            <ac:picMk id="10" creationId="{FA302970-EB8F-39E5-5979-68942A80B5D2}"/>
          </ac:picMkLst>
        </pc:picChg>
        <pc:picChg chg="add mod">
          <ac:chgData name="Nakasa, Kaoi[仲佐 かおい]" userId="e732b83d-2631-4d2d-a609-1647f78e9294" providerId="ADAL" clId="{ED1BA657-8D83-461A-AAA9-027DC1606746}" dt="2024-04-11T07:24:50.544" v="514" actId="14100"/>
          <ac:picMkLst>
            <pc:docMk/>
            <pc:sldMk cId="3095407309" sldId="445"/>
            <ac:picMk id="12" creationId="{5FFFC902-B67B-FA48-31FE-5143ADEA8071}"/>
          </ac:picMkLst>
        </pc:picChg>
      </pc:sldChg>
      <pc:sldChg chg="addSp delSp modSp add mod modClrScheme chgLayout">
        <pc:chgData name="Nakasa, Kaoi[仲佐 かおい]" userId="e732b83d-2631-4d2d-a609-1647f78e9294" providerId="ADAL" clId="{ED1BA657-8D83-461A-AAA9-027DC1606746}" dt="2024-04-12T02:55:21.823" v="2560"/>
        <pc:sldMkLst>
          <pc:docMk/>
          <pc:sldMk cId="1739735116" sldId="446"/>
        </pc:sldMkLst>
        <pc:spChg chg="mod ord">
          <ac:chgData name="Nakasa, Kaoi[仲佐 かおい]" userId="e732b83d-2631-4d2d-a609-1647f78e9294" providerId="ADAL" clId="{ED1BA657-8D83-461A-AAA9-027DC1606746}" dt="2024-04-11T07:26:38.113" v="604" actId="700"/>
          <ac:spMkLst>
            <pc:docMk/>
            <pc:sldMk cId="1739735116" sldId="446"/>
            <ac:spMk id="2" creationId="{00000000-0000-0000-0000-000000000000}"/>
          </ac:spMkLst>
        </pc:spChg>
        <pc:spChg chg="add mod">
          <ac:chgData name="Nakasa, Kaoi[仲佐 かおい]" userId="e732b83d-2631-4d2d-a609-1647f78e9294" providerId="ADAL" clId="{ED1BA657-8D83-461A-AAA9-027DC1606746}" dt="2024-04-12T01:38:50.508" v="1204" actId="207"/>
          <ac:spMkLst>
            <pc:docMk/>
            <pc:sldMk cId="1739735116" sldId="446"/>
            <ac:spMk id="5" creationId="{70C80026-3E15-2279-6B97-B76B5A2267E5}"/>
          </ac:spMkLst>
        </pc:spChg>
        <pc:spChg chg="add del mod">
          <ac:chgData name="Nakasa, Kaoi[仲佐 かおい]" userId="e732b83d-2631-4d2d-a609-1647f78e9294" providerId="ADAL" clId="{ED1BA657-8D83-461A-AAA9-027DC1606746}" dt="2024-04-11T07:27:20.334" v="613"/>
          <ac:spMkLst>
            <pc:docMk/>
            <pc:sldMk cId="1739735116" sldId="446"/>
            <ac:spMk id="6" creationId="{009BA815-6DE6-855F-F99C-101AEC974548}"/>
          </ac:spMkLst>
        </pc:spChg>
        <pc:spChg chg="mod ord">
          <ac:chgData name="Nakasa, Kaoi[仲佐 かおい]" userId="e732b83d-2631-4d2d-a609-1647f78e9294" providerId="ADAL" clId="{ED1BA657-8D83-461A-AAA9-027DC1606746}" dt="2024-04-11T07:27:53.023" v="620" actId="14100"/>
          <ac:spMkLst>
            <pc:docMk/>
            <pc:sldMk cId="1739735116" sldId="446"/>
            <ac:spMk id="7" creationId="{A6C59A58-C0D7-2B27-01CD-E9E3D2E5B4FC}"/>
          </ac:spMkLst>
        </pc:spChg>
        <pc:picChg chg="add mod">
          <ac:chgData name="Nakasa, Kaoi[仲佐 かおい]" userId="e732b83d-2631-4d2d-a609-1647f78e9294" providerId="ADAL" clId="{ED1BA657-8D83-461A-AAA9-027DC1606746}" dt="2024-04-12T02:55:21.823" v="2560"/>
          <ac:picMkLst>
            <pc:docMk/>
            <pc:sldMk cId="1739735116" sldId="446"/>
            <ac:picMk id="6" creationId="{E4AC0604-6314-7682-6BBA-770BD4C5F9CE}"/>
          </ac:picMkLst>
        </pc:picChg>
        <pc:picChg chg="del">
          <ac:chgData name="Nakasa, Kaoi[仲佐 かおい]" userId="e732b83d-2631-4d2d-a609-1647f78e9294" providerId="ADAL" clId="{ED1BA657-8D83-461A-AAA9-027DC1606746}" dt="2024-04-11T07:25:33.176" v="556" actId="478"/>
          <ac:picMkLst>
            <pc:docMk/>
            <pc:sldMk cId="1739735116" sldId="446"/>
            <ac:picMk id="9" creationId="{035E2E27-E4B1-88FC-9DA5-37EF7D3B9639}"/>
          </ac:picMkLst>
        </pc:picChg>
        <pc:picChg chg="add mod">
          <ac:chgData name="Nakasa, Kaoi[仲佐 かおい]" userId="e732b83d-2631-4d2d-a609-1647f78e9294" providerId="ADAL" clId="{ED1BA657-8D83-461A-AAA9-027DC1606746}" dt="2024-04-11T07:27:39.775" v="619" actId="1076"/>
          <ac:picMkLst>
            <pc:docMk/>
            <pc:sldMk cId="1739735116" sldId="446"/>
            <ac:picMk id="10" creationId="{9845D8F2-D1B5-DDA1-102E-7E53699A4580}"/>
          </ac:picMkLst>
        </pc:picChg>
      </pc:sldChg>
      <pc:sldChg chg="modSp add del mod">
        <pc:chgData name="Nakasa, Kaoi[仲佐 かおい]" userId="e732b83d-2631-4d2d-a609-1647f78e9294" providerId="ADAL" clId="{ED1BA657-8D83-461A-AAA9-027DC1606746}" dt="2024-04-11T07:25:15.966" v="534"/>
        <pc:sldMkLst>
          <pc:docMk/>
          <pc:sldMk cId="2851889308" sldId="446"/>
        </pc:sldMkLst>
        <pc:spChg chg="mod">
          <ac:chgData name="Nakasa, Kaoi[仲佐 かおい]" userId="e732b83d-2631-4d2d-a609-1647f78e9294" providerId="ADAL" clId="{ED1BA657-8D83-461A-AAA9-027DC1606746}" dt="2024-04-11T07:25:15.498" v="533" actId="20577"/>
          <ac:spMkLst>
            <pc:docMk/>
            <pc:sldMk cId="2851889308" sldId="446"/>
            <ac:spMk id="2" creationId="{00000000-0000-0000-0000-000000000000}"/>
          </ac:spMkLst>
        </pc:spChg>
      </pc:sldChg>
      <pc:sldChg chg="addSp delSp modSp add mod">
        <pc:chgData name="Nakasa, Kaoi[仲佐 かおい]" userId="e732b83d-2631-4d2d-a609-1647f78e9294" providerId="ADAL" clId="{ED1BA657-8D83-461A-AAA9-027DC1606746}" dt="2024-04-12T01:59:39.931" v="1733" actId="20577"/>
        <pc:sldMkLst>
          <pc:docMk/>
          <pc:sldMk cId="3018581583" sldId="447"/>
        </pc:sldMkLst>
        <pc:spChg chg="mod">
          <ac:chgData name="Nakasa, Kaoi[仲佐 かおい]" userId="e732b83d-2631-4d2d-a609-1647f78e9294" providerId="ADAL" clId="{ED1BA657-8D83-461A-AAA9-027DC1606746}" dt="2024-04-11T07:28:58.323" v="629" actId="255"/>
          <ac:spMkLst>
            <pc:docMk/>
            <pc:sldMk cId="3018581583" sldId="447"/>
            <ac:spMk id="2" creationId="{00000000-0000-0000-0000-000000000000}"/>
          </ac:spMkLst>
        </pc:spChg>
        <pc:spChg chg="add mod">
          <ac:chgData name="Nakasa, Kaoi[仲佐 かおい]" userId="e732b83d-2631-4d2d-a609-1647f78e9294" providerId="ADAL" clId="{ED1BA657-8D83-461A-AAA9-027DC1606746}" dt="2024-04-12T01:59:39.931" v="1733" actId="20577"/>
          <ac:spMkLst>
            <pc:docMk/>
            <pc:sldMk cId="3018581583" sldId="447"/>
            <ac:spMk id="5" creationId="{F442A6D5-D5FF-3063-3157-A65BBB5E08B1}"/>
          </ac:spMkLst>
        </pc:spChg>
        <pc:spChg chg="add del mod">
          <ac:chgData name="Nakasa, Kaoi[仲佐 かおい]" userId="e732b83d-2631-4d2d-a609-1647f78e9294" providerId="ADAL" clId="{ED1BA657-8D83-461A-AAA9-027DC1606746}" dt="2024-04-11T07:31:34.201" v="631"/>
          <ac:spMkLst>
            <pc:docMk/>
            <pc:sldMk cId="3018581583" sldId="447"/>
            <ac:spMk id="6" creationId="{38D30ED9-5C1C-3C7C-0CAF-4B48B5D4EDED}"/>
          </ac:spMkLst>
        </pc:spChg>
        <pc:spChg chg="mod">
          <ac:chgData name="Nakasa, Kaoi[仲佐 かおい]" userId="e732b83d-2631-4d2d-a609-1647f78e9294" providerId="ADAL" clId="{ED1BA657-8D83-461A-AAA9-027DC1606746}" dt="2024-04-12T01:40:10.710" v="1301" actId="255"/>
          <ac:spMkLst>
            <pc:docMk/>
            <pc:sldMk cId="3018581583" sldId="447"/>
            <ac:spMk id="7" creationId="{A6C59A58-C0D7-2B27-01CD-E9E3D2E5B4FC}"/>
          </ac:spMkLst>
        </pc:spChg>
        <pc:spChg chg="add del">
          <ac:chgData name="Nakasa, Kaoi[仲佐 かおい]" userId="e732b83d-2631-4d2d-a609-1647f78e9294" providerId="ADAL" clId="{ED1BA657-8D83-461A-AAA9-027DC1606746}" dt="2024-04-11T07:38:26.526" v="650" actId="22"/>
          <ac:spMkLst>
            <pc:docMk/>
            <pc:sldMk cId="3018581583" sldId="447"/>
            <ac:spMk id="12" creationId="{13B399F1-02A0-5439-47DF-5792A5D0018F}"/>
          </ac:spMkLst>
        </pc:spChg>
        <pc:spChg chg="add del mod">
          <ac:chgData name="Nakasa, Kaoi[仲佐 かおい]" userId="e732b83d-2631-4d2d-a609-1647f78e9294" providerId="ADAL" clId="{ED1BA657-8D83-461A-AAA9-027DC1606746}" dt="2024-04-11T08:02:06.513" v="755"/>
          <ac:spMkLst>
            <pc:docMk/>
            <pc:sldMk cId="3018581583" sldId="447"/>
            <ac:spMk id="14" creationId="{6382C5A0-4464-73C4-FA92-59C419830827}"/>
          </ac:spMkLst>
        </pc:spChg>
        <pc:picChg chg="add del mod">
          <ac:chgData name="Nakasa, Kaoi[仲佐 かおい]" userId="e732b83d-2631-4d2d-a609-1647f78e9294" providerId="ADAL" clId="{ED1BA657-8D83-461A-AAA9-027DC1606746}" dt="2024-04-11T08:02:01.030" v="752" actId="478"/>
          <ac:picMkLst>
            <pc:docMk/>
            <pc:sldMk cId="3018581583" sldId="447"/>
            <ac:picMk id="9" creationId="{2A25C214-7211-B81D-FB33-AE9D3E6C2AE9}"/>
          </ac:picMkLst>
        </pc:picChg>
        <pc:picChg chg="del">
          <ac:chgData name="Nakasa, Kaoi[仲佐 かおい]" userId="e732b83d-2631-4d2d-a609-1647f78e9294" providerId="ADAL" clId="{ED1BA657-8D83-461A-AAA9-027DC1606746}" dt="2024-04-11T07:31:32.056" v="630" actId="478"/>
          <ac:picMkLst>
            <pc:docMk/>
            <pc:sldMk cId="3018581583" sldId="447"/>
            <ac:picMk id="10" creationId="{9845D8F2-D1B5-DDA1-102E-7E53699A4580}"/>
          </ac:picMkLst>
        </pc:picChg>
        <pc:picChg chg="add del mod">
          <ac:chgData name="Nakasa, Kaoi[仲佐 かおい]" userId="e732b83d-2631-4d2d-a609-1647f78e9294" providerId="ADAL" clId="{ED1BA657-8D83-461A-AAA9-027DC1606746}" dt="2024-04-11T08:02:04.796" v="754"/>
          <ac:picMkLst>
            <pc:docMk/>
            <pc:sldMk cId="3018581583" sldId="447"/>
            <ac:picMk id="15" creationId="{9FE383EE-7505-987F-808F-64101FF51DF7}"/>
          </ac:picMkLst>
        </pc:picChg>
        <pc:picChg chg="add mod">
          <ac:chgData name="Nakasa, Kaoi[仲佐 かおい]" userId="e732b83d-2631-4d2d-a609-1647f78e9294" providerId="ADAL" clId="{ED1BA657-8D83-461A-AAA9-027DC1606746}" dt="2024-04-12T01:59:17.171" v="1729" actId="14100"/>
          <ac:picMkLst>
            <pc:docMk/>
            <pc:sldMk cId="3018581583" sldId="447"/>
            <ac:picMk id="16" creationId="{3277A846-44DA-8962-4D02-F054A517880F}"/>
          </ac:picMkLst>
        </pc:picChg>
      </pc:sldChg>
      <pc:sldChg chg="addSp delSp modSp add mod">
        <pc:chgData name="Nakasa, Kaoi[仲佐 かおい]" userId="e732b83d-2631-4d2d-a609-1647f78e9294" providerId="ADAL" clId="{ED1BA657-8D83-461A-AAA9-027DC1606746}" dt="2024-04-12T02:55:33.527" v="2563" actId="1076"/>
        <pc:sldMkLst>
          <pc:docMk/>
          <pc:sldMk cId="2708070841" sldId="448"/>
        </pc:sldMkLst>
        <pc:spChg chg="add mod">
          <ac:chgData name="Nakasa, Kaoi[仲佐 かおい]" userId="e732b83d-2631-4d2d-a609-1647f78e9294" providerId="ADAL" clId="{ED1BA657-8D83-461A-AAA9-027DC1606746}" dt="2024-04-12T01:42:25.234" v="1373" actId="122"/>
          <ac:spMkLst>
            <pc:docMk/>
            <pc:sldMk cId="2708070841" sldId="448"/>
            <ac:spMk id="5" creationId="{81A224DD-00F6-754E-8474-4386AA2DBA68}"/>
          </ac:spMkLst>
        </pc:spChg>
        <pc:spChg chg="add del mod">
          <ac:chgData name="Nakasa, Kaoi[仲佐 かおい]" userId="e732b83d-2631-4d2d-a609-1647f78e9294" providerId="ADAL" clId="{ED1BA657-8D83-461A-AAA9-027DC1606746}" dt="2024-04-11T07:41:07.481" v="658"/>
          <ac:spMkLst>
            <pc:docMk/>
            <pc:sldMk cId="2708070841" sldId="448"/>
            <ac:spMk id="6" creationId="{6A0885FE-DE98-2BFC-63E2-9153EA3AFFB1}"/>
          </ac:spMkLst>
        </pc:spChg>
        <pc:spChg chg="add del">
          <ac:chgData name="Nakasa, Kaoi[仲佐 かおい]" userId="e732b83d-2631-4d2d-a609-1647f78e9294" providerId="ADAL" clId="{ED1BA657-8D83-461A-AAA9-027DC1606746}" dt="2024-04-12T01:42:32.832" v="1375" actId="22"/>
          <ac:spMkLst>
            <pc:docMk/>
            <pc:sldMk cId="2708070841" sldId="448"/>
            <ac:spMk id="7" creationId="{2E40BA3E-C490-9855-BBC8-A75BDB576BC6}"/>
          </ac:spMkLst>
        </pc:spChg>
        <pc:spChg chg="del mod">
          <ac:chgData name="Nakasa, Kaoi[仲佐 かおい]" userId="e732b83d-2631-4d2d-a609-1647f78e9294" providerId="ADAL" clId="{ED1BA657-8D83-461A-AAA9-027DC1606746}" dt="2024-04-11T07:40:51.473" v="655" actId="931"/>
          <ac:spMkLst>
            <pc:docMk/>
            <pc:sldMk cId="2708070841" sldId="448"/>
            <ac:spMk id="7" creationId="{A6C59A58-C0D7-2B27-01CD-E9E3D2E5B4FC}"/>
          </ac:spMkLst>
        </pc:spChg>
        <pc:spChg chg="add mod">
          <ac:chgData name="Nakasa, Kaoi[仲佐 かおい]" userId="e732b83d-2631-4d2d-a609-1647f78e9294" providerId="ADAL" clId="{ED1BA657-8D83-461A-AAA9-027DC1606746}" dt="2024-04-12T01:43:31.743" v="1464" actId="14100"/>
          <ac:spMkLst>
            <pc:docMk/>
            <pc:sldMk cId="2708070841" sldId="448"/>
            <ac:spMk id="8" creationId="{993DFE84-BA97-5568-9BAD-80F54F24240A}"/>
          </ac:spMkLst>
        </pc:spChg>
        <pc:spChg chg="add del mod">
          <ac:chgData name="Nakasa, Kaoi[仲佐 かおい]" userId="e732b83d-2631-4d2d-a609-1647f78e9294" providerId="ADAL" clId="{ED1BA657-8D83-461A-AAA9-027DC1606746}" dt="2024-04-11T07:45:23.360" v="662"/>
          <ac:spMkLst>
            <pc:docMk/>
            <pc:sldMk cId="2708070841" sldId="448"/>
            <ac:spMk id="13" creationId="{0116E1FB-CBC5-6F54-8B66-658317D42E3B}"/>
          </ac:spMkLst>
        </pc:spChg>
        <pc:picChg chg="add mod">
          <ac:chgData name="Nakasa, Kaoi[仲佐 かおい]" userId="e732b83d-2631-4d2d-a609-1647f78e9294" providerId="ADAL" clId="{ED1BA657-8D83-461A-AAA9-027DC1606746}" dt="2024-04-12T02:55:33.527" v="2563" actId="1076"/>
          <ac:picMkLst>
            <pc:docMk/>
            <pc:sldMk cId="2708070841" sldId="448"/>
            <ac:picMk id="6" creationId="{4FAB0D65-AA2A-2BD5-4659-8D97D5A50BE1}"/>
          </ac:picMkLst>
        </pc:picChg>
        <pc:picChg chg="del">
          <ac:chgData name="Nakasa, Kaoi[仲佐 かおい]" userId="e732b83d-2631-4d2d-a609-1647f78e9294" providerId="ADAL" clId="{ED1BA657-8D83-461A-AAA9-027DC1606746}" dt="2024-04-11T07:40:13.489" v="654" actId="478"/>
          <ac:picMkLst>
            <pc:docMk/>
            <pc:sldMk cId="2708070841" sldId="448"/>
            <ac:picMk id="9" creationId="{2A25C214-7211-B81D-FB33-AE9D3E6C2AE9}"/>
          </ac:picMkLst>
        </pc:picChg>
        <pc:picChg chg="add mod">
          <ac:chgData name="Nakasa, Kaoi[仲佐 かおい]" userId="e732b83d-2631-4d2d-a609-1647f78e9294" providerId="ADAL" clId="{ED1BA657-8D83-461A-AAA9-027DC1606746}" dt="2024-04-11T07:45:33.300" v="667" actId="1076"/>
          <ac:picMkLst>
            <pc:docMk/>
            <pc:sldMk cId="2708070841" sldId="448"/>
            <ac:picMk id="10" creationId="{72F9AA6B-919E-C772-CC5A-6A4D8E2DF026}"/>
          </ac:picMkLst>
        </pc:picChg>
        <pc:picChg chg="add del mod">
          <ac:chgData name="Nakasa, Kaoi[仲佐 かおい]" userId="e732b83d-2631-4d2d-a609-1647f78e9294" providerId="ADAL" clId="{ED1BA657-8D83-461A-AAA9-027DC1606746}" dt="2024-04-11T07:45:10.702" v="661" actId="478"/>
          <ac:picMkLst>
            <pc:docMk/>
            <pc:sldMk cId="2708070841" sldId="448"/>
            <ac:picMk id="11" creationId="{BDB7FE74-30D4-87C7-01FD-7ECC71B2D532}"/>
          </ac:picMkLst>
        </pc:picChg>
        <pc:picChg chg="add mod">
          <ac:chgData name="Nakasa, Kaoi[仲佐 かおい]" userId="e732b83d-2631-4d2d-a609-1647f78e9294" providerId="ADAL" clId="{ED1BA657-8D83-461A-AAA9-027DC1606746}" dt="2024-04-11T07:45:37.990" v="668" actId="1076"/>
          <ac:picMkLst>
            <pc:docMk/>
            <pc:sldMk cId="2708070841" sldId="448"/>
            <ac:picMk id="15" creationId="{D9E7BD02-EAF6-6A64-3F23-C5F9A0DEEA8B}"/>
          </ac:picMkLst>
        </pc:picChg>
      </pc:sldChg>
      <pc:sldChg chg="addSp delSp modSp add mod">
        <pc:chgData name="Nakasa, Kaoi[仲佐 かおい]" userId="e732b83d-2631-4d2d-a609-1647f78e9294" providerId="ADAL" clId="{ED1BA657-8D83-461A-AAA9-027DC1606746}" dt="2024-04-12T02:16:20.180" v="2363" actId="20577"/>
        <pc:sldMkLst>
          <pc:docMk/>
          <pc:sldMk cId="2534873162" sldId="449"/>
        </pc:sldMkLst>
        <pc:spChg chg="mod">
          <ac:chgData name="Nakasa, Kaoi[仲佐 かおい]" userId="e732b83d-2631-4d2d-a609-1647f78e9294" providerId="ADAL" clId="{ED1BA657-8D83-461A-AAA9-027DC1606746}" dt="2024-04-12T02:07:04.166" v="1967" actId="20577"/>
          <ac:spMkLst>
            <pc:docMk/>
            <pc:sldMk cId="2534873162" sldId="449"/>
            <ac:spMk id="2" creationId="{00000000-0000-0000-0000-000000000000}"/>
          </ac:spMkLst>
        </pc:spChg>
        <pc:spChg chg="add mod">
          <ac:chgData name="Nakasa, Kaoi[仲佐 かおい]" userId="e732b83d-2631-4d2d-a609-1647f78e9294" providerId="ADAL" clId="{ED1BA657-8D83-461A-AAA9-027DC1606746}" dt="2024-04-12T01:48:57.765" v="1726" actId="1076"/>
          <ac:spMkLst>
            <pc:docMk/>
            <pc:sldMk cId="2534873162" sldId="449"/>
            <ac:spMk id="5" creationId="{ED613FC7-D561-CCB4-25C9-E80AE0BE4DF8}"/>
          </ac:spMkLst>
        </pc:spChg>
        <pc:spChg chg="add del mod">
          <ac:chgData name="Nakasa, Kaoi[仲佐 かおい]" userId="e732b83d-2631-4d2d-a609-1647f78e9294" providerId="ADAL" clId="{ED1BA657-8D83-461A-AAA9-027DC1606746}" dt="2024-04-11T07:51:08.190" v="676"/>
          <ac:spMkLst>
            <pc:docMk/>
            <pc:sldMk cId="2534873162" sldId="449"/>
            <ac:spMk id="6" creationId="{33F10DC8-466E-9E05-5D69-AC9D6F627B9C}"/>
          </ac:spMkLst>
        </pc:spChg>
        <pc:spChg chg="add mod">
          <ac:chgData name="Nakasa, Kaoi[仲佐 かおい]" userId="e732b83d-2631-4d2d-a609-1647f78e9294" providerId="ADAL" clId="{ED1BA657-8D83-461A-AAA9-027DC1606746}" dt="2024-04-12T02:16:20.180" v="2363" actId="20577"/>
          <ac:spMkLst>
            <pc:docMk/>
            <pc:sldMk cId="2534873162" sldId="449"/>
            <ac:spMk id="6" creationId="{EEF1C64F-B82C-EF74-31C6-8FFDB6F5F751}"/>
          </ac:spMkLst>
        </pc:spChg>
        <pc:spChg chg="mod">
          <ac:chgData name="Nakasa, Kaoi[仲佐 かおい]" userId="e732b83d-2631-4d2d-a609-1647f78e9294" providerId="ADAL" clId="{ED1BA657-8D83-461A-AAA9-027DC1606746}" dt="2024-04-12T02:16:08.606" v="2361" actId="20577"/>
          <ac:spMkLst>
            <pc:docMk/>
            <pc:sldMk cId="2534873162" sldId="449"/>
            <ac:spMk id="7" creationId="{A6C59A58-C0D7-2B27-01CD-E9E3D2E5B4FC}"/>
          </ac:spMkLst>
        </pc:spChg>
        <pc:picChg chg="del">
          <ac:chgData name="Nakasa, Kaoi[仲佐 かおい]" userId="e732b83d-2631-4d2d-a609-1647f78e9294" providerId="ADAL" clId="{ED1BA657-8D83-461A-AAA9-027DC1606746}" dt="2024-04-11T07:51:07.339" v="675" actId="478"/>
          <ac:picMkLst>
            <pc:docMk/>
            <pc:sldMk cId="2534873162" sldId="449"/>
            <ac:picMk id="9" creationId="{2A25C214-7211-B81D-FB33-AE9D3E6C2AE9}"/>
          </ac:picMkLst>
        </pc:picChg>
        <pc:picChg chg="add mod">
          <ac:chgData name="Nakasa, Kaoi[仲佐 かおい]" userId="e732b83d-2631-4d2d-a609-1647f78e9294" providerId="ADAL" clId="{ED1BA657-8D83-461A-AAA9-027DC1606746}" dt="2024-04-11T07:52:12.027" v="686" actId="14100"/>
          <ac:picMkLst>
            <pc:docMk/>
            <pc:sldMk cId="2534873162" sldId="449"/>
            <ac:picMk id="10" creationId="{720A80D3-C324-9A62-7454-62BB5EE4BCBE}"/>
          </ac:picMkLst>
        </pc:picChg>
      </pc:sldChg>
      <pc:sldChg chg="add del">
        <pc:chgData name="Nakasa, Kaoi[仲佐 かおい]" userId="e732b83d-2631-4d2d-a609-1647f78e9294" providerId="ADAL" clId="{ED1BA657-8D83-461A-AAA9-027DC1606746}" dt="2024-04-11T07:54:46.195" v="691" actId="2890"/>
        <pc:sldMkLst>
          <pc:docMk/>
          <pc:sldMk cId="1324410981" sldId="450"/>
        </pc:sldMkLst>
      </pc:sldChg>
      <pc:sldChg chg="modSp add mod">
        <pc:chgData name="Nakasa, Kaoi[仲佐 かおい]" userId="e732b83d-2631-4d2d-a609-1647f78e9294" providerId="ADAL" clId="{ED1BA657-8D83-461A-AAA9-027DC1606746}" dt="2024-04-11T08:00:16.150" v="713" actId="20577"/>
        <pc:sldMkLst>
          <pc:docMk/>
          <pc:sldMk cId="1689353963" sldId="450"/>
        </pc:sldMkLst>
        <pc:spChg chg="mod">
          <ac:chgData name="Nakasa, Kaoi[仲佐 かおい]" userId="e732b83d-2631-4d2d-a609-1647f78e9294" providerId="ADAL" clId="{ED1BA657-8D83-461A-AAA9-027DC1606746}" dt="2024-04-11T08:00:16.150" v="713" actId="20577"/>
          <ac:spMkLst>
            <pc:docMk/>
            <pc:sldMk cId="1689353963" sldId="450"/>
            <ac:spMk id="4" creationId="{AC5FBE84-A387-8F99-0C3B-E1D10E88F201}"/>
          </ac:spMkLst>
        </pc:spChg>
      </pc:sldChg>
      <pc:sldChg chg="addSp modSp add mod">
        <pc:chgData name="Nakasa, Kaoi[仲佐 かおい]" userId="e732b83d-2631-4d2d-a609-1647f78e9294" providerId="ADAL" clId="{ED1BA657-8D83-461A-AAA9-027DC1606746}" dt="2024-04-12T02:56:55.352" v="2581" actId="1076"/>
        <pc:sldMkLst>
          <pc:docMk/>
          <pc:sldMk cId="3641639550" sldId="451"/>
        </pc:sldMkLst>
        <pc:spChg chg="mod">
          <ac:chgData name="Nakasa, Kaoi[仲佐 かおい]" userId="e732b83d-2631-4d2d-a609-1647f78e9294" providerId="ADAL" clId="{ED1BA657-8D83-461A-AAA9-027DC1606746}" dt="2024-04-11T08:01:44.740" v="751" actId="255"/>
          <ac:spMkLst>
            <pc:docMk/>
            <pc:sldMk cId="3641639550" sldId="451"/>
            <ac:spMk id="2" creationId="{00000000-0000-0000-0000-000000000000}"/>
          </ac:spMkLst>
        </pc:spChg>
        <pc:spChg chg="mod">
          <ac:chgData name="Nakasa, Kaoi[仲佐 かおい]" userId="e732b83d-2631-4d2d-a609-1647f78e9294" providerId="ADAL" clId="{ED1BA657-8D83-461A-AAA9-027DC1606746}" dt="2024-04-12T02:22:27.404" v="2511" actId="20577"/>
          <ac:spMkLst>
            <pc:docMk/>
            <pc:sldMk cId="3641639550" sldId="451"/>
            <ac:spMk id="7" creationId="{A6C59A58-C0D7-2B27-01CD-E9E3D2E5B4FC}"/>
          </ac:spMkLst>
        </pc:spChg>
        <pc:picChg chg="add mod">
          <ac:chgData name="Nakasa, Kaoi[仲佐 かおい]" userId="e732b83d-2631-4d2d-a609-1647f78e9294" providerId="ADAL" clId="{ED1BA657-8D83-461A-AAA9-027DC1606746}" dt="2024-04-12T02:56:55.352" v="2581" actId="1076"/>
          <ac:picMkLst>
            <pc:docMk/>
            <pc:sldMk cId="3641639550" sldId="451"/>
            <ac:picMk id="5" creationId="{91D9A811-AB3A-7F17-FC95-A1F57CDB1946}"/>
          </ac:picMkLst>
        </pc:picChg>
        <pc:picChg chg="mod">
          <ac:chgData name="Nakasa, Kaoi[仲佐 かおい]" userId="e732b83d-2631-4d2d-a609-1647f78e9294" providerId="ADAL" clId="{ED1BA657-8D83-461A-AAA9-027DC1606746}" dt="2024-04-12T02:56:50.612" v="2579" actId="1076"/>
          <ac:picMkLst>
            <pc:docMk/>
            <pc:sldMk cId="3641639550" sldId="451"/>
            <ac:picMk id="9" creationId="{2A25C214-7211-B81D-FB33-AE9D3E6C2AE9}"/>
          </ac:picMkLst>
        </pc:picChg>
      </pc:sldChg>
      <pc:sldChg chg="modSp add del mod">
        <pc:chgData name="Nakasa, Kaoi[仲佐 かおい]" userId="e732b83d-2631-4d2d-a609-1647f78e9294" providerId="ADAL" clId="{ED1BA657-8D83-461A-AAA9-027DC1606746}" dt="2024-04-11T08:01:25.096" v="721" actId="47"/>
        <pc:sldMkLst>
          <pc:docMk/>
          <pc:sldMk cId="3978246748" sldId="451"/>
        </pc:sldMkLst>
        <pc:spChg chg="mod">
          <ac:chgData name="Nakasa, Kaoi[仲佐 かおい]" userId="e732b83d-2631-4d2d-a609-1647f78e9294" providerId="ADAL" clId="{ED1BA657-8D83-461A-AAA9-027DC1606746}" dt="2024-04-11T08:00:29.047" v="720" actId="20577"/>
          <ac:spMkLst>
            <pc:docMk/>
            <pc:sldMk cId="3978246748" sldId="451"/>
            <ac:spMk id="2" creationId="{00000000-0000-0000-0000-000000000000}"/>
          </ac:spMkLst>
        </pc:spChg>
      </pc:sldChg>
      <pc:sldChg chg="addSp delSp modSp add mod modClrScheme chgLayout">
        <pc:chgData name="Nakasa, Kaoi[仲佐 かおい]" userId="e732b83d-2631-4d2d-a609-1647f78e9294" providerId="ADAL" clId="{ED1BA657-8D83-461A-AAA9-027DC1606746}" dt="2024-04-12T02:56:23.051" v="2574" actId="14100"/>
        <pc:sldMkLst>
          <pc:docMk/>
          <pc:sldMk cId="1566182816" sldId="452"/>
        </pc:sldMkLst>
        <pc:spChg chg="mod ord">
          <ac:chgData name="Nakasa, Kaoi[仲佐 かおい]" userId="e732b83d-2631-4d2d-a609-1647f78e9294" providerId="ADAL" clId="{ED1BA657-8D83-461A-AAA9-027DC1606746}" dt="2024-04-12T02:18:47.120" v="2369" actId="14100"/>
          <ac:spMkLst>
            <pc:docMk/>
            <pc:sldMk cId="1566182816" sldId="452"/>
            <ac:spMk id="2" creationId="{00000000-0000-0000-0000-000000000000}"/>
          </ac:spMkLst>
        </pc:spChg>
        <pc:spChg chg="mod ord">
          <ac:chgData name="Nakasa, Kaoi[仲佐 かおい]" userId="e732b83d-2631-4d2d-a609-1647f78e9294" providerId="ADAL" clId="{ED1BA657-8D83-461A-AAA9-027DC1606746}" dt="2024-04-12T02:22:02.741" v="2507" actId="14100"/>
          <ac:spMkLst>
            <pc:docMk/>
            <pc:sldMk cId="1566182816" sldId="452"/>
            <ac:spMk id="7" creationId="{A6C59A58-C0D7-2B27-01CD-E9E3D2E5B4FC}"/>
          </ac:spMkLst>
        </pc:spChg>
        <pc:picChg chg="add mod">
          <ac:chgData name="Nakasa, Kaoi[仲佐 かおい]" userId="e732b83d-2631-4d2d-a609-1647f78e9294" providerId="ADAL" clId="{ED1BA657-8D83-461A-AAA9-027DC1606746}" dt="2024-04-12T02:56:23.051" v="2574" actId="14100"/>
          <ac:picMkLst>
            <pc:docMk/>
            <pc:sldMk cId="1566182816" sldId="452"/>
            <ac:picMk id="5" creationId="{064CA939-BB67-0DC1-EBF5-7B511AF32172}"/>
          </ac:picMkLst>
        </pc:picChg>
        <pc:picChg chg="del mod ord">
          <ac:chgData name="Nakasa, Kaoi[仲佐 かおい]" userId="e732b83d-2631-4d2d-a609-1647f78e9294" providerId="ADAL" clId="{ED1BA657-8D83-461A-AAA9-027DC1606746}" dt="2024-04-12T02:18:39.251" v="2368" actId="478"/>
          <ac:picMkLst>
            <pc:docMk/>
            <pc:sldMk cId="1566182816" sldId="452"/>
            <ac:picMk id="11" creationId="{D7493554-C117-0A59-C476-8B1DAE034456}"/>
          </ac:picMkLst>
        </pc:picChg>
      </pc:sldChg>
      <pc:sldMasterChg chg="modSldLayout">
        <pc:chgData name="Nakasa, Kaoi[仲佐 かおい]" userId="e732b83d-2631-4d2d-a609-1647f78e9294" providerId="ADAL" clId="{ED1BA657-8D83-461A-AAA9-027DC1606746}" dt="2024-04-12T02:54:32.857" v="2552"/>
        <pc:sldMasterMkLst>
          <pc:docMk/>
          <pc:sldMasterMk cId="860407399" sldId="2147483660"/>
        </pc:sldMasterMkLst>
        <pc:sldLayoutChg chg="addSp delSp modSp">
          <pc:chgData name="Nakasa, Kaoi[仲佐 かおい]" userId="e732b83d-2631-4d2d-a609-1647f78e9294" providerId="ADAL" clId="{ED1BA657-8D83-461A-AAA9-027DC1606746}" dt="2024-04-12T02:54:32.857" v="2552"/>
          <pc:sldLayoutMkLst>
            <pc:docMk/>
            <pc:sldMasterMk cId="860407399" sldId="2147483660"/>
            <pc:sldLayoutMk cId="2274740104" sldId="2147483662"/>
          </pc:sldLayoutMkLst>
          <pc:picChg chg="add del mod">
            <ac:chgData name="Nakasa, Kaoi[仲佐 かおい]" userId="e732b83d-2631-4d2d-a609-1647f78e9294" providerId="ADAL" clId="{ED1BA657-8D83-461A-AAA9-027DC1606746}" dt="2024-04-12T02:47:33.908" v="2544"/>
            <ac:picMkLst>
              <pc:docMk/>
              <pc:sldMasterMk cId="860407399" sldId="2147483660"/>
              <pc:sldLayoutMk cId="2274740104" sldId="2147483662"/>
              <ac:picMk id="7" creationId="{505BF472-5C68-6B5E-044B-FD18353724A1}"/>
            </ac:picMkLst>
          </pc:picChg>
          <pc:picChg chg="add del mod">
            <ac:chgData name="Nakasa, Kaoi[仲佐 かおい]" userId="e732b83d-2631-4d2d-a609-1647f78e9294" providerId="ADAL" clId="{ED1BA657-8D83-461A-AAA9-027DC1606746}" dt="2024-04-12T02:54:32.857" v="2552"/>
            <ac:picMkLst>
              <pc:docMk/>
              <pc:sldMasterMk cId="860407399" sldId="2147483660"/>
              <pc:sldLayoutMk cId="2274740104" sldId="2147483662"/>
              <ac:picMk id="7" creationId="{973D3D7C-6087-7B25-3CE6-5D12843ACF73}"/>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FC7FD8-3E19-4A24-83F8-8DE4FC31EF3B}" type="doc">
      <dgm:prSet loTypeId="urn:microsoft.com/office/officeart/2008/layout/VerticalCurvedList" loCatId="list" qsTypeId="urn:microsoft.com/office/officeart/2005/8/quickstyle/simple1" qsCatId="simple" csTypeId="urn:microsoft.com/office/officeart/2005/8/colors/accent5_2" csCatId="accent5" phldr="1"/>
      <dgm:spPr/>
      <dgm:t>
        <a:bodyPr/>
        <a:lstStyle/>
        <a:p>
          <a:endParaRPr kumimoji="1" lang="ja-JP" altLang="en-US"/>
        </a:p>
      </dgm:t>
    </dgm:pt>
    <dgm:pt modelId="{8B395155-969E-47F1-983A-CA980C22B4EA}">
      <dgm:prSet phldrT="[テキスト]" custT="1"/>
      <dgm:spPr/>
      <dgm:t>
        <a:bodyPr/>
        <a:lstStyle/>
        <a:p>
          <a:pPr>
            <a:spcAft>
              <a:spcPts val="0"/>
            </a:spcAft>
          </a:pPr>
          <a:r>
            <a:rPr kumimoji="1" lang="ja-JP" altLang="en-US" sz="1600" b="1"/>
            <a:t>使命感</a:t>
          </a:r>
          <a:endParaRPr kumimoji="1" lang="en-US" altLang="ja-JP" sz="1600" b="1"/>
        </a:p>
        <a:p>
          <a:pPr>
            <a:spcAft>
              <a:spcPts val="0"/>
            </a:spcAft>
          </a:pPr>
          <a:r>
            <a:rPr kumimoji="1" lang="en-US" altLang="ja-JP" sz="1500"/>
            <a:t>     </a:t>
          </a:r>
          <a:r>
            <a:rPr kumimoji="1" lang="ja-JP" altLang="ja-JP" sz="1500"/>
            <a:t>誇りと情熱をもって、使命を達成します。</a:t>
          </a:r>
          <a:endParaRPr kumimoji="1" lang="ja-JP" altLang="en-US" sz="1400"/>
        </a:p>
      </dgm:t>
    </dgm:pt>
    <dgm:pt modelId="{92E33F59-95BD-48B0-AE87-2799814448A7}" type="parTrans" cxnId="{A726E759-88B7-4FA6-9FA0-01C0843ED1A7}">
      <dgm:prSet/>
      <dgm:spPr/>
      <dgm:t>
        <a:bodyPr/>
        <a:lstStyle/>
        <a:p>
          <a:endParaRPr kumimoji="1" lang="ja-JP" altLang="en-US"/>
        </a:p>
      </dgm:t>
    </dgm:pt>
    <dgm:pt modelId="{1A6E4214-0929-423E-84BD-2E1A2DAE77E4}" type="sibTrans" cxnId="{A726E759-88B7-4FA6-9FA0-01C0843ED1A7}">
      <dgm:prSet/>
      <dgm:spPr/>
      <dgm:t>
        <a:bodyPr/>
        <a:lstStyle/>
        <a:p>
          <a:endParaRPr kumimoji="1" lang="ja-JP" altLang="en-US"/>
        </a:p>
      </dgm:t>
    </dgm:pt>
    <dgm:pt modelId="{DD4ECE40-19C6-42E1-A104-151EF0B4AA43}">
      <dgm:prSet phldrT="[テキスト]" custT="1"/>
      <dgm:spPr/>
      <dgm:t>
        <a:bodyPr/>
        <a:lstStyle/>
        <a:p>
          <a:pPr>
            <a:spcAft>
              <a:spcPts val="0"/>
            </a:spcAft>
          </a:pPr>
          <a:r>
            <a:rPr kumimoji="1" lang="ja-JP" altLang="en-US" sz="1600" b="1"/>
            <a:t>現場</a:t>
          </a:r>
          <a:endParaRPr kumimoji="1" lang="en-US" altLang="ja-JP" sz="1600" b="1"/>
        </a:p>
        <a:p>
          <a:pPr>
            <a:spcAft>
              <a:spcPts val="0"/>
            </a:spcAft>
          </a:pPr>
          <a:r>
            <a:rPr kumimoji="1" lang="en-US" altLang="ja-JP" sz="1400"/>
            <a:t>    </a:t>
          </a:r>
          <a:r>
            <a:rPr kumimoji="1" lang="ja-JP" altLang="ja-JP" sz="1400"/>
            <a:t>現場に飛び込み、人びとと共に働きます。</a:t>
          </a:r>
          <a:endParaRPr kumimoji="1" lang="ja-JP" altLang="en-US" sz="1400"/>
        </a:p>
      </dgm:t>
    </dgm:pt>
    <dgm:pt modelId="{E3BA5019-D2D0-4484-A5BA-E4CE57F54071}" type="parTrans" cxnId="{D42AAF01-350F-4DB8-9C20-316B7652C60C}">
      <dgm:prSet/>
      <dgm:spPr/>
      <dgm:t>
        <a:bodyPr/>
        <a:lstStyle/>
        <a:p>
          <a:endParaRPr kumimoji="1" lang="ja-JP" altLang="en-US"/>
        </a:p>
      </dgm:t>
    </dgm:pt>
    <dgm:pt modelId="{72F01428-164C-49A7-8572-8386FDE89F81}" type="sibTrans" cxnId="{D42AAF01-350F-4DB8-9C20-316B7652C60C}">
      <dgm:prSet/>
      <dgm:spPr/>
      <dgm:t>
        <a:bodyPr/>
        <a:lstStyle/>
        <a:p>
          <a:endParaRPr kumimoji="1" lang="ja-JP" altLang="en-US"/>
        </a:p>
      </dgm:t>
    </dgm:pt>
    <dgm:pt modelId="{D38E62C5-93A6-4141-BEEB-8D3BB195242A}">
      <dgm:prSet phldrT="[テキスト]" custT="1"/>
      <dgm:spPr/>
      <dgm:t>
        <a:bodyPr/>
        <a:lstStyle/>
        <a:p>
          <a:pPr>
            <a:spcAft>
              <a:spcPts val="0"/>
            </a:spcAft>
          </a:pPr>
          <a:r>
            <a:rPr kumimoji="1" lang="ja-JP" altLang="en-US" sz="1600" b="1"/>
            <a:t>大局観</a:t>
          </a:r>
          <a:endParaRPr kumimoji="1" lang="en-US" altLang="ja-JP" sz="1600" b="1"/>
        </a:p>
        <a:p>
          <a:pPr>
            <a:spcAft>
              <a:spcPts val="0"/>
            </a:spcAft>
          </a:pPr>
          <a:r>
            <a:rPr kumimoji="1" lang="en-US" altLang="ja-JP" sz="1500"/>
            <a:t>    </a:t>
          </a:r>
          <a:r>
            <a:rPr kumimoji="1" lang="ja-JP" altLang="ja-JP" sz="1500"/>
            <a:t>幅広い長期的な視野から戦略的に構想し行動します。</a:t>
          </a:r>
          <a:endParaRPr kumimoji="1" lang="ja-JP" altLang="en-US" sz="1400"/>
        </a:p>
      </dgm:t>
    </dgm:pt>
    <dgm:pt modelId="{28074E21-9BE3-4937-BC67-BAB9EE1E7D12}" type="parTrans" cxnId="{A595DDA7-37BE-4BD0-9897-72F71DE6BCC1}">
      <dgm:prSet/>
      <dgm:spPr/>
      <dgm:t>
        <a:bodyPr/>
        <a:lstStyle/>
        <a:p>
          <a:endParaRPr kumimoji="1" lang="ja-JP" altLang="en-US"/>
        </a:p>
      </dgm:t>
    </dgm:pt>
    <dgm:pt modelId="{4713F7F5-EDFC-45A3-AE6E-09166A39409E}" type="sibTrans" cxnId="{A595DDA7-37BE-4BD0-9897-72F71DE6BCC1}">
      <dgm:prSet/>
      <dgm:spPr/>
      <dgm:t>
        <a:bodyPr/>
        <a:lstStyle/>
        <a:p>
          <a:endParaRPr kumimoji="1" lang="ja-JP" altLang="en-US"/>
        </a:p>
      </dgm:t>
    </dgm:pt>
    <dgm:pt modelId="{4195FD5E-63E3-4358-BCF2-F5DC38C05162}">
      <dgm:prSet phldrT="[テキスト]" custT="1"/>
      <dgm:spPr/>
      <dgm:t>
        <a:bodyPr/>
        <a:lstStyle/>
        <a:p>
          <a:pPr>
            <a:spcAft>
              <a:spcPts val="0"/>
            </a:spcAft>
          </a:pPr>
          <a:r>
            <a:rPr kumimoji="1" lang="ja-JP" altLang="en-US" sz="1600" b="1"/>
            <a:t>共創</a:t>
          </a:r>
          <a:endParaRPr kumimoji="1" lang="en-US" altLang="ja-JP" sz="1600" b="1"/>
        </a:p>
        <a:p>
          <a:pPr>
            <a:spcAft>
              <a:spcPts val="0"/>
            </a:spcAft>
          </a:pPr>
          <a:r>
            <a:rPr kumimoji="1" lang="en-US" altLang="ja-JP" sz="1400"/>
            <a:t>    </a:t>
          </a:r>
          <a:r>
            <a:rPr kumimoji="1" lang="ja-JP" altLang="ja-JP" sz="1400"/>
            <a:t>様々な知と資源を結集します。</a:t>
          </a:r>
          <a:endParaRPr kumimoji="1" lang="en-US" altLang="ja-JP" sz="1400"/>
        </a:p>
      </dgm:t>
    </dgm:pt>
    <dgm:pt modelId="{C05C3E44-FF02-4BCF-ACD5-9D5B7DAF2076}" type="parTrans" cxnId="{62B4DE08-D2D1-42ED-A8C3-19C0525B1051}">
      <dgm:prSet/>
      <dgm:spPr/>
      <dgm:t>
        <a:bodyPr/>
        <a:lstStyle/>
        <a:p>
          <a:endParaRPr kumimoji="1" lang="ja-JP" altLang="en-US"/>
        </a:p>
      </dgm:t>
    </dgm:pt>
    <dgm:pt modelId="{3E47F8F9-BF3B-49F1-A801-66E8B811D75F}" type="sibTrans" cxnId="{62B4DE08-D2D1-42ED-A8C3-19C0525B1051}">
      <dgm:prSet/>
      <dgm:spPr/>
      <dgm:t>
        <a:bodyPr/>
        <a:lstStyle/>
        <a:p>
          <a:endParaRPr kumimoji="1" lang="ja-JP" altLang="en-US"/>
        </a:p>
      </dgm:t>
    </dgm:pt>
    <dgm:pt modelId="{762825D3-4F3C-4BB2-917D-6C99A5184D8B}">
      <dgm:prSet phldrT="[テキスト]" custT="1"/>
      <dgm:spPr/>
      <dgm:t>
        <a:bodyPr/>
        <a:lstStyle/>
        <a:p>
          <a:pPr>
            <a:spcAft>
              <a:spcPts val="0"/>
            </a:spcAft>
          </a:pPr>
          <a:r>
            <a:rPr kumimoji="1" lang="ja-JP" altLang="en-US" sz="1600" b="1"/>
            <a:t>革新</a:t>
          </a:r>
          <a:endParaRPr kumimoji="1" lang="en-US" altLang="ja-JP" sz="1600" b="1"/>
        </a:p>
        <a:p>
          <a:pPr>
            <a:spcAft>
              <a:spcPts val="0"/>
            </a:spcAft>
          </a:pPr>
          <a:r>
            <a:rPr kumimoji="1" lang="en-US" altLang="ja-JP" sz="1400"/>
            <a:t>    </a:t>
          </a:r>
          <a:r>
            <a:rPr kumimoji="1" lang="ja-JP" altLang="ja-JP" sz="1400"/>
            <a:t>革新的に考え、前例のないインパクトをもたらします。</a:t>
          </a:r>
          <a:endParaRPr kumimoji="1" lang="en-US" altLang="ja-JP" sz="1400"/>
        </a:p>
      </dgm:t>
    </dgm:pt>
    <dgm:pt modelId="{CB47DD6D-BD4D-4395-83EE-649C6AA12F24}" type="parTrans" cxnId="{661450BB-418C-48DC-8766-2C195D33BA35}">
      <dgm:prSet/>
      <dgm:spPr/>
      <dgm:t>
        <a:bodyPr/>
        <a:lstStyle/>
        <a:p>
          <a:endParaRPr kumimoji="1" lang="ja-JP" altLang="en-US"/>
        </a:p>
      </dgm:t>
    </dgm:pt>
    <dgm:pt modelId="{98B149A5-4615-4FE0-827B-996FE4C43A49}" type="sibTrans" cxnId="{661450BB-418C-48DC-8766-2C195D33BA35}">
      <dgm:prSet/>
      <dgm:spPr/>
      <dgm:t>
        <a:bodyPr/>
        <a:lstStyle/>
        <a:p>
          <a:endParaRPr kumimoji="1" lang="ja-JP" altLang="en-US"/>
        </a:p>
      </dgm:t>
    </dgm:pt>
    <dgm:pt modelId="{3F505773-E7C5-4842-BE0C-0F9890DA52D9}" type="pres">
      <dgm:prSet presAssocID="{AFFC7FD8-3E19-4A24-83F8-8DE4FC31EF3B}" presName="Name0" presStyleCnt="0">
        <dgm:presLayoutVars>
          <dgm:chMax val="7"/>
          <dgm:chPref val="7"/>
          <dgm:dir/>
        </dgm:presLayoutVars>
      </dgm:prSet>
      <dgm:spPr/>
    </dgm:pt>
    <dgm:pt modelId="{236C7C63-2C32-4D05-8D5A-0070A1D4836D}" type="pres">
      <dgm:prSet presAssocID="{AFFC7FD8-3E19-4A24-83F8-8DE4FC31EF3B}" presName="Name1" presStyleCnt="0"/>
      <dgm:spPr/>
    </dgm:pt>
    <dgm:pt modelId="{AB2EF63E-8121-48C6-A9C0-EC8792794890}" type="pres">
      <dgm:prSet presAssocID="{AFFC7FD8-3E19-4A24-83F8-8DE4FC31EF3B}" presName="cycle" presStyleCnt="0"/>
      <dgm:spPr/>
    </dgm:pt>
    <dgm:pt modelId="{2E3C53B5-C0CB-42D9-B661-307DB3E272C3}" type="pres">
      <dgm:prSet presAssocID="{AFFC7FD8-3E19-4A24-83F8-8DE4FC31EF3B}" presName="srcNode" presStyleLbl="node1" presStyleIdx="0" presStyleCnt="5"/>
      <dgm:spPr/>
    </dgm:pt>
    <dgm:pt modelId="{B29934C7-3E44-457C-9A09-DDE55B8CB35D}" type="pres">
      <dgm:prSet presAssocID="{AFFC7FD8-3E19-4A24-83F8-8DE4FC31EF3B}" presName="conn" presStyleLbl="parChTrans1D2" presStyleIdx="0" presStyleCnt="1"/>
      <dgm:spPr/>
    </dgm:pt>
    <dgm:pt modelId="{86142C83-E008-4AB2-AEA6-E86B317774B0}" type="pres">
      <dgm:prSet presAssocID="{AFFC7FD8-3E19-4A24-83F8-8DE4FC31EF3B}" presName="extraNode" presStyleLbl="node1" presStyleIdx="0" presStyleCnt="5"/>
      <dgm:spPr/>
    </dgm:pt>
    <dgm:pt modelId="{97BD804C-767A-4376-A8B6-69C8B6ED67D8}" type="pres">
      <dgm:prSet presAssocID="{AFFC7FD8-3E19-4A24-83F8-8DE4FC31EF3B}" presName="dstNode" presStyleLbl="node1" presStyleIdx="0" presStyleCnt="5"/>
      <dgm:spPr/>
    </dgm:pt>
    <dgm:pt modelId="{17D0A501-D68B-4BA2-B942-032D20F68EB1}" type="pres">
      <dgm:prSet presAssocID="{8B395155-969E-47F1-983A-CA980C22B4EA}" presName="text_1" presStyleLbl="node1" presStyleIdx="0" presStyleCnt="5">
        <dgm:presLayoutVars>
          <dgm:bulletEnabled val="1"/>
        </dgm:presLayoutVars>
      </dgm:prSet>
      <dgm:spPr/>
    </dgm:pt>
    <dgm:pt modelId="{C5C1A71A-A158-4650-8238-A8E94B9829B2}" type="pres">
      <dgm:prSet presAssocID="{8B395155-969E-47F1-983A-CA980C22B4EA}" presName="accent_1" presStyleCnt="0"/>
      <dgm:spPr/>
    </dgm:pt>
    <dgm:pt modelId="{0FF7AE49-BF89-433E-9D55-DD16B3198316}" type="pres">
      <dgm:prSet presAssocID="{8B395155-969E-47F1-983A-CA980C22B4EA}" presName="accentRepeatNode" presStyleLbl="solidFgAcc1" presStyleIdx="0" presStyleCnt="5"/>
      <dgm:spPr/>
    </dgm:pt>
    <dgm:pt modelId="{8B164391-550C-447D-B38A-08E49C794894}" type="pres">
      <dgm:prSet presAssocID="{DD4ECE40-19C6-42E1-A104-151EF0B4AA43}" presName="text_2" presStyleLbl="node1" presStyleIdx="1" presStyleCnt="5">
        <dgm:presLayoutVars>
          <dgm:bulletEnabled val="1"/>
        </dgm:presLayoutVars>
      </dgm:prSet>
      <dgm:spPr/>
    </dgm:pt>
    <dgm:pt modelId="{071AC210-06CE-407E-9950-5EF49D2D3064}" type="pres">
      <dgm:prSet presAssocID="{DD4ECE40-19C6-42E1-A104-151EF0B4AA43}" presName="accent_2" presStyleCnt="0"/>
      <dgm:spPr/>
    </dgm:pt>
    <dgm:pt modelId="{8DA29313-4E20-4FB7-A903-90114D0739E3}" type="pres">
      <dgm:prSet presAssocID="{DD4ECE40-19C6-42E1-A104-151EF0B4AA43}" presName="accentRepeatNode" presStyleLbl="solidFgAcc1" presStyleIdx="1" presStyleCnt="5"/>
      <dgm:spPr/>
    </dgm:pt>
    <dgm:pt modelId="{2F53E0F0-7153-413F-B928-A3269856E3C1}" type="pres">
      <dgm:prSet presAssocID="{D38E62C5-93A6-4141-BEEB-8D3BB195242A}" presName="text_3" presStyleLbl="node1" presStyleIdx="2" presStyleCnt="5">
        <dgm:presLayoutVars>
          <dgm:bulletEnabled val="1"/>
        </dgm:presLayoutVars>
      </dgm:prSet>
      <dgm:spPr/>
    </dgm:pt>
    <dgm:pt modelId="{ED52B021-61AF-43A7-A03D-0C9D30EC5AD9}" type="pres">
      <dgm:prSet presAssocID="{D38E62C5-93A6-4141-BEEB-8D3BB195242A}" presName="accent_3" presStyleCnt="0"/>
      <dgm:spPr/>
    </dgm:pt>
    <dgm:pt modelId="{5793126B-AA9F-4520-9123-16B90460F342}" type="pres">
      <dgm:prSet presAssocID="{D38E62C5-93A6-4141-BEEB-8D3BB195242A}" presName="accentRepeatNode" presStyleLbl="solidFgAcc1" presStyleIdx="2" presStyleCnt="5"/>
      <dgm:spPr/>
    </dgm:pt>
    <dgm:pt modelId="{EA5DA55C-0E73-4B51-AE73-3CA193A64952}" type="pres">
      <dgm:prSet presAssocID="{4195FD5E-63E3-4358-BCF2-F5DC38C05162}" presName="text_4" presStyleLbl="node1" presStyleIdx="3" presStyleCnt="5">
        <dgm:presLayoutVars>
          <dgm:bulletEnabled val="1"/>
        </dgm:presLayoutVars>
      </dgm:prSet>
      <dgm:spPr/>
    </dgm:pt>
    <dgm:pt modelId="{0972BB08-E006-416C-B621-CCEE6A458CD8}" type="pres">
      <dgm:prSet presAssocID="{4195FD5E-63E3-4358-BCF2-F5DC38C05162}" presName="accent_4" presStyleCnt="0"/>
      <dgm:spPr/>
    </dgm:pt>
    <dgm:pt modelId="{ED171277-7840-4C5B-A533-4953E271F194}" type="pres">
      <dgm:prSet presAssocID="{4195FD5E-63E3-4358-BCF2-F5DC38C05162}" presName="accentRepeatNode" presStyleLbl="solidFgAcc1" presStyleIdx="3" presStyleCnt="5"/>
      <dgm:spPr/>
    </dgm:pt>
    <dgm:pt modelId="{FEFF5E1C-4588-41D1-A598-B18E18E47FB6}" type="pres">
      <dgm:prSet presAssocID="{762825D3-4F3C-4BB2-917D-6C99A5184D8B}" presName="text_5" presStyleLbl="node1" presStyleIdx="4" presStyleCnt="5">
        <dgm:presLayoutVars>
          <dgm:bulletEnabled val="1"/>
        </dgm:presLayoutVars>
      </dgm:prSet>
      <dgm:spPr/>
    </dgm:pt>
    <dgm:pt modelId="{8D5FBA62-C54C-4193-8D8D-6CEB006C5452}" type="pres">
      <dgm:prSet presAssocID="{762825D3-4F3C-4BB2-917D-6C99A5184D8B}" presName="accent_5" presStyleCnt="0"/>
      <dgm:spPr/>
    </dgm:pt>
    <dgm:pt modelId="{95BEDF63-63B4-46C5-9064-BC6343F894F7}" type="pres">
      <dgm:prSet presAssocID="{762825D3-4F3C-4BB2-917D-6C99A5184D8B}" presName="accentRepeatNode" presStyleLbl="solidFgAcc1" presStyleIdx="4" presStyleCnt="5"/>
      <dgm:spPr/>
    </dgm:pt>
  </dgm:ptLst>
  <dgm:cxnLst>
    <dgm:cxn modelId="{D42AAF01-350F-4DB8-9C20-316B7652C60C}" srcId="{AFFC7FD8-3E19-4A24-83F8-8DE4FC31EF3B}" destId="{DD4ECE40-19C6-42E1-A104-151EF0B4AA43}" srcOrd="1" destOrd="0" parTransId="{E3BA5019-D2D0-4484-A5BA-E4CE57F54071}" sibTransId="{72F01428-164C-49A7-8572-8386FDE89F81}"/>
    <dgm:cxn modelId="{280B7306-5699-468C-B0F1-592DEEBB5A7B}" type="presOf" srcId="{AFFC7FD8-3E19-4A24-83F8-8DE4FC31EF3B}" destId="{3F505773-E7C5-4842-BE0C-0F9890DA52D9}" srcOrd="0" destOrd="0" presId="urn:microsoft.com/office/officeart/2008/layout/VerticalCurvedList"/>
    <dgm:cxn modelId="{62B4DE08-D2D1-42ED-A8C3-19C0525B1051}" srcId="{AFFC7FD8-3E19-4A24-83F8-8DE4FC31EF3B}" destId="{4195FD5E-63E3-4358-BCF2-F5DC38C05162}" srcOrd="3" destOrd="0" parTransId="{C05C3E44-FF02-4BCF-ACD5-9D5B7DAF2076}" sibTransId="{3E47F8F9-BF3B-49F1-A801-66E8B811D75F}"/>
    <dgm:cxn modelId="{C71BC319-54A5-4108-B8DD-D853C317CFE9}" type="presOf" srcId="{1A6E4214-0929-423E-84BD-2E1A2DAE77E4}" destId="{B29934C7-3E44-457C-9A09-DDE55B8CB35D}" srcOrd="0" destOrd="0" presId="urn:microsoft.com/office/officeart/2008/layout/VerticalCurvedList"/>
    <dgm:cxn modelId="{C507F71A-CCD2-4D8D-9635-B14486270356}" type="presOf" srcId="{8B395155-969E-47F1-983A-CA980C22B4EA}" destId="{17D0A501-D68B-4BA2-B942-032D20F68EB1}" srcOrd="0" destOrd="0" presId="urn:microsoft.com/office/officeart/2008/layout/VerticalCurvedList"/>
    <dgm:cxn modelId="{E7FCAA37-DDD7-48E2-8A97-30BB09EE401A}" type="presOf" srcId="{762825D3-4F3C-4BB2-917D-6C99A5184D8B}" destId="{FEFF5E1C-4588-41D1-A598-B18E18E47FB6}" srcOrd="0" destOrd="0" presId="urn:microsoft.com/office/officeart/2008/layout/VerticalCurvedList"/>
    <dgm:cxn modelId="{A726E759-88B7-4FA6-9FA0-01C0843ED1A7}" srcId="{AFFC7FD8-3E19-4A24-83F8-8DE4FC31EF3B}" destId="{8B395155-969E-47F1-983A-CA980C22B4EA}" srcOrd="0" destOrd="0" parTransId="{92E33F59-95BD-48B0-AE87-2799814448A7}" sibTransId="{1A6E4214-0929-423E-84BD-2E1A2DAE77E4}"/>
    <dgm:cxn modelId="{A595DDA7-37BE-4BD0-9897-72F71DE6BCC1}" srcId="{AFFC7FD8-3E19-4A24-83F8-8DE4FC31EF3B}" destId="{D38E62C5-93A6-4141-BEEB-8D3BB195242A}" srcOrd="2" destOrd="0" parTransId="{28074E21-9BE3-4937-BC67-BAB9EE1E7D12}" sibTransId="{4713F7F5-EDFC-45A3-AE6E-09166A39409E}"/>
    <dgm:cxn modelId="{661450BB-418C-48DC-8766-2C195D33BA35}" srcId="{AFFC7FD8-3E19-4A24-83F8-8DE4FC31EF3B}" destId="{762825D3-4F3C-4BB2-917D-6C99A5184D8B}" srcOrd="4" destOrd="0" parTransId="{CB47DD6D-BD4D-4395-83EE-649C6AA12F24}" sibTransId="{98B149A5-4615-4FE0-827B-996FE4C43A49}"/>
    <dgm:cxn modelId="{03AC34C4-4EDA-4890-AEFD-0B23B6F39AE5}" type="presOf" srcId="{DD4ECE40-19C6-42E1-A104-151EF0B4AA43}" destId="{8B164391-550C-447D-B38A-08E49C794894}" srcOrd="0" destOrd="0" presId="urn:microsoft.com/office/officeart/2008/layout/VerticalCurvedList"/>
    <dgm:cxn modelId="{BAA554C9-DF7A-4E98-B18D-6B735E4D21DE}" type="presOf" srcId="{4195FD5E-63E3-4358-BCF2-F5DC38C05162}" destId="{EA5DA55C-0E73-4B51-AE73-3CA193A64952}" srcOrd="0" destOrd="0" presId="urn:microsoft.com/office/officeart/2008/layout/VerticalCurvedList"/>
    <dgm:cxn modelId="{FA93C0FC-05F4-4711-B6DD-887BE28F8657}" type="presOf" srcId="{D38E62C5-93A6-4141-BEEB-8D3BB195242A}" destId="{2F53E0F0-7153-413F-B928-A3269856E3C1}" srcOrd="0" destOrd="0" presId="urn:microsoft.com/office/officeart/2008/layout/VerticalCurvedList"/>
    <dgm:cxn modelId="{DD985783-062A-486F-8970-0B723554AA70}" type="presParOf" srcId="{3F505773-E7C5-4842-BE0C-0F9890DA52D9}" destId="{236C7C63-2C32-4D05-8D5A-0070A1D4836D}" srcOrd="0" destOrd="0" presId="urn:microsoft.com/office/officeart/2008/layout/VerticalCurvedList"/>
    <dgm:cxn modelId="{1DAF83F1-DC2A-4BB5-9CE4-37010E5EBD65}" type="presParOf" srcId="{236C7C63-2C32-4D05-8D5A-0070A1D4836D}" destId="{AB2EF63E-8121-48C6-A9C0-EC8792794890}" srcOrd="0" destOrd="0" presId="urn:microsoft.com/office/officeart/2008/layout/VerticalCurvedList"/>
    <dgm:cxn modelId="{DF025FEB-562F-4D02-9B7A-24730F2CCD17}" type="presParOf" srcId="{AB2EF63E-8121-48C6-A9C0-EC8792794890}" destId="{2E3C53B5-C0CB-42D9-B661-307DB3E272C3}" srcOrd="0" destOrd="0" presId="urn:microsoft.com/office/officeart/2008/layout/VerticalCurvedList"/>
    <dgm:cxn modelId="{3269D88C-34A4-41E1-9E80-065550D683C4}" type="presParOf" srcId="{AB2EF63E-8121-48C6-A9C0-EC8792794890}" destId="{B29934C7-3E44-457C-9A09-DDE55B8CB35D}" srcOrd="1" destOrd="0" presId="urn:microsoft.com/office/officeart/2008/layout/VerticalCurvedList"/>
    <dgm:cxn modelId="{884A3CE0-5B97-4D9A-A35E-D91953C808ED}" type="presParOf" srcId="{AB2EF63E-8121-48C6-A9C0-EC8792794890}" destId="{86142C83-E008-4AB2-AEA6-E86B317774B0}" srcOrd="2" destOrd="0" presId="urn:microsoft.com/office/officeart/2008/layout/VerticalCurvedList"/>
    <dgm:cxn modelId="{A6AAD23A-AE85-4B82-8A4C-DF90985B8A7D}" type="presParOf" srcId="{AB2EF63E-8121-48C6-A9C0-EC8792794890}" destId="{97BD804C-767A-4376-A8B6-69C8B6ED67D8}" srcOrd="3" destOrd="0" presId="urn:microsoft.com/office/officeart/2008/layout/VerticalCurvedList"/>
    <dgm:cxn modelId="{CC4A518D-EA1A-476B-AAA6-D6CDCBE84E59}" type="presParOf" srcId="{236C7C63-2C32-4D05-8D5A-0070A1D4836D}" destId="{17D0A501-D68B-4BA2-B942-032D20F68EB1}" srcOrd="1" destOrd="0" presId="urn:microsoft.com/office/officeart/2008/layout/VerticalCurvedList"/>
    <dgm:cxn modelId="{C4B9D28C-8825-4CCA-A41F-8E5C84AD67E1}" type="presParOf" srcId="{236C7C63-2C32-4D05-8D5A-0070A1D4836D}" destId="{C5C1A71A-A158-4650-8238-A8E94B9829B2}" srcOrd="2" destOrd="0" presId="urn:microsoft.com/office/officeart/2008/layout/VerticalCurvedList"/>
    <dgm:cxn modelId="{58F61424-7EFE-4346-964D-C3461194C518}" type="presParOf" srcId="{C5C1A71A-A158-4650-8238-A8E94B9829B2}" destId="{0FF7AE49-BF89-433E-9D55-DD16B3198316}" srcOrd="0" destOrd="0" presId="urn:microsoft.com/office/officeart/2008/layout/VerticalCurvedList"/>
    <dgm:cxn modelId="{DE9562A0-EC5A-468C-A861-50A741EB374F}" type="presParOf" srcId="{236C7C63-2C32-4D05-8D5A-0070A1D4836D}" destId="{8B164391-550C-447D-B38A-08E49C794894}" srcOrd="3" destOrd="0" presId="urn:microsoft.com/office/officeart/2008/layout/VerticalCurvedList"/>
    <dgm:cxn modelId="{4B309678-6FDB-4C33-AB2C-E3F3F59EFCE8}" type="presParOf" srcId="{236C7C63-2C32-4D05-8D5A-0070A1D4836D}" destId="{071AC210-06CE-407E-9950-5EF49D2D3064}" srcOrd="4" destOrd="0" presId="urn:microsoft.com/office/officeart/2008/layout/VerticalCurvedList"/>
    <dgm:cxn modelId="{9E775E33-7975-4A26-AD69-549D36123B49}" type="presParOf" srcId="{071AC210-06CE-407E-9950-5EF49D2D3064}" destId="{8DA29313-4E20-4FB7-A903-90114D0739E3}" srcOrd="0" destOrd="0" presId="urn:microsoft.com/office/officeart/2008/layout/VerticalCurvedList"/>
    <dgm:cxn modelId="{ACAC7F1D-5579-4D23-A6E6-FBE76481F60A}" type="presParOf" srcId="{236C7C63-2C32-4D05-8D5A-0070A1D4836D}" destId="{2F53E0F0-7153-413F-B928-A3269856E3C1}" srcOrd="5" destOrd="0" presId="urn:microsoft.com/office/officeart/2008/layout/VerticalCurvedList"/>
    <dgm:cxn modelId="{EAC439D7-D6CB-4FB9-895E-59432F335EF4}" type="presParOf" srcId="{236C7C63-2C32-4D05-8D5A-0070A1D4836D}" destId="{ED52B021-61AF-43A7-A03D-0C9D30EC5AD9}" srcOrd="6" destOrd="0" presId="urn:microsoft.com/office/officeart/2008/layout/VerticalCurvedList"/>
    <dgm:cxn modelId="{139B28B1-4783-4883-8E41-A6F4D7A33416}" type="presParOf" srcId="{ED52B021-61AF-43A7-A03D-0C9D30EC5AD9}" destId="{5793126B-AA9F-4520-9123-16B90460F342}" srcOrd="0" destOrd="0" presId="urn:microsoft.com/office/officeart/2008/layout/VerticalCurvedList"/>
    <dgm:cxn modelId="{3A4D4D56-4F4E-49ED-8A87-F9550E519442}" type="presParOf" srcId="{236C7C63-2C32-4D05-8D5A-0070A1D4836D}" destId="{EA5DA55C-0E73-4B51-AE73-3CA193A64952}" srcOrd="7" destOrd="0" presId="urn:microsoft.com/office/officeart/2008/layout/VerticalCurvedList"/>
    <dgm:cxn modelId="{A07D1470-392B-415E-A454-26EB578D2BCF}" type="presParOf" srcId="{236C7C63-2C32-4D05-8D5A-0070A1D4836D}" destId="{0972BB08-E006-416C-B621-CCEE6A458CD8}" srcOrd="8" destOrd="0" presId="urn:microsoft.com/office/officeart/2008/layout/VerticalCurvedList"/>
    <dgm:cxn modelId="{D293F002-AB48-4194-B016-E8C71FA678D5}" type="presParOf" srcId="{0972BB08-E006-416C-B621-CCEE6A458CD8}" destId="{ED171277-7840-4C5B-A533-4953E271F194}" srcOrd="0" destOrd="0" presId="urn:microsoft.com/office/officeart/2008/layout/VerticalCurvedList"/>
    <dgm:cxn modelId="{97161871-D324-4352-9863-89E2417E41F9}" type="presParOf" srcId="{236C7C63-2C32-4D05-8D5A-0070A1D4836D}" destId="{FEFF5E1C-4588-41D1-A598-B18E18E47FB6}" srcOrd="9" destOrd="0" presId="urn:microsoft.com/office/officeart/2008/layout/VerticalCurvedList"/>
    <dgm:cxn modelId="{54620D9A-CB2F-4348-B0B9-49D8466BC358}" type="presParOf" srcId="{236C7C63-2C32-4D05-8D5A-0070A1D4836D}" destId="{8D5FBA62-C54C-4193-8D8D-6CEB006C5452}" srcOrd="10" destOrd="0" presId="urn:microsoft.com/office/officeart/2008/layout/VerticalCurvedList"/>
    <dgm:cxn modelId="{D18F6147-7E7C-4C35-A18D-9BD8639435D6}" type="presParOf" srcId="{8D5FBA62-C54C-4193-8D8D-6CEB006C5452}" destId="{95BEDF63-63B4-46C5-9064-BC6343F894F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934C7-3E44-457C-9A09-DDE55B8CB35D}">
      <dsp:nvSpPr>
        <dsp:cNvPr id="0" name=""/>
        <dsp:cNvSpPr/>
      </dsp:nvSpPr>
      <dsp:spPr>
        <a:xfrm>
          <a:off x="-4024055" y="-617710"/>
          <a:ext cx="4795364" cy="4795364"/>
        </a:xfrm>
        <a:prstGeom prst="blockArc">
          <a:avLst>
            <a:gd name="adj1" fmla="val 18900000"/>
            <a:gd name="adj2" fmla="val 2700000"/>
            <a:gd name="adj3" fmla="val 450"/>
          </a:avLst>
        </a:pr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D0A501-D68B-4BA2-B942-032D20F68EB1}">
      <dsp:nvSpPr>
        <dsp:cNvPr id="0" name=""/>
        <dsp:cNvSpPr/>
      </dsp:nvSpPr>
      <dsp:spPr>
        <a:xfrm>
          <a:off x="337960" y="222425"/>
          <a:ext cx="7181086" cy="44513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3326" tIns="40640" rIns="40640" bIns="40640" numCol="1" spcCol="1270" anchor="ctr" anchorCtr="0">
          <a:noAutofit/>
        </a:bodyPr>
        <a:lstStyle/>
        <a:p>
          <a:pPr marL="0" lvl="0" indent="0" algn="l" defTabSz="711200">
            <a:lnSpc>
              <a:spcPct val="90000"/>
            </a:lnSpc>
            <a:spcBef>
              <a:spcPct val="0"/>
            </a:spcBef>
            <a:spcAft>
              <a:spcPts val="0"/>
            </a:spcAft>
            <a:buNone/>
          </a:pPr>
          <a:r>
            <a:rPr kumimoji="1" lang="ja-JP" altLang="en-US" sz="1600" b="1" kern="1200"/>
            <a:t>使命感</a:t>
          </a:r>
          <a:endParaRPr kumimoji="1" lang="en-US" altLang="ja-JP" sz="1600" b="1" kern="1200"/>
        </a:p>
        <a:p>
          <a:pPr marL="0" lvl="0" indent="0" algn="l" defTabSz="711200">
            <a:lnSpc>
              <a:spcPct val="90000"/>
            </a:lnSpc>
            <a:spcBef>
              <a:spcPct val="0"/>
            </a:spcBef>
            <a:spcAft>
              <a:spcPts val="0"/>
            </a:spcAft>
            <a:buNone/>
          </a:pPr>
          <a:r>
            <a:rPr kumimoji="1" lang="en-US" altLang="ja-JP" sz="1500" kern="1200"/>
            <a:t>     </a:t>
          </a:r>
          <a:r>
            <a:rPr kumimoji="1" lang="ja-JP" altLang="ja-JP" sz="1500" kern="1200"/>
            <a:t>誇りと情熱をもって、使命を達成します。</a:t>
          </a:r>
          <a:endParaRPr kumimoji="1" lang="ja-JP" altLang="en-US" sz="1400" kern="1200"/>
        </a:p>
      </dsp:txBody>
      <dsp:txXfrm>
        <a:off x="337960" y="222425"/>
        <a:ext cx="7181086" cy="445135"/>
      </dsp:txXfrm>
    </dsp:sp>
    <dsp:sp modelId="{0FF7AE49-BF89-433E-9D55-DD16B3198316}">
      <dsp:nvSpPr>
        <dsp:cNvPr id="0" name=""/>
        <dsp:cNvSpPr/>
      </dsp:nvSpPr>
      <dsp:spPr>
        <a:xfrm>
          <a:off x="59750" y="166783"/>
          <a:ext cx="556419" cy="556419"/>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164391-550C-447D-B38A-08E49C794894}">
      <dsp:nvSpPr>
        <dsp:cNvPr id="0" name=""/>
        <dsp:cNvSpPr/>
      </dsp:nvSpPr>
      <dsp:spPr>
        <a:xfrm>
          <a:off x="656931" y="889914"/>
          <a:ext cx="6862115" cy="44513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3326" tIns="40640" rIns="40640" bIns="40640" numCol="1" spcCol="1270" anchor="ctr" anchorCtr="0">
          <a:noAutofit/>
        </a:bodyPr>
        <a:lstStyle/>
        <a:p>
          <a:pPr marL="0" lvl="0" indent="0" algn="l" defTabSz="711200">
            <a:lnSpc>
              <a:spcPct val="90000"/>
            </a:lnSpc>
            <a:spcBef>
              <a:spcPct val="0"/>
            </a:spcBef>
            <a:spcAft>
              <a:spcPts val="0"/>
            </a:spcAft>
            <a:buNone/>
          </a:pPr>
          <a:r>
            <a:rPr kumimoji="1" lang="ja-JP" altLang="en-US" sz="1600" b="1" kern="1200"/>
            <a:t>現場</a:t>
          </a:r>
          <a:endParaRPr kumimoji="1" lang="en-US" altLang="ja-JP" sz="1600" b="1" kern="1200"/>
        </a:p>
        <a:p>
          <a:pPr marL="0" lvl="0" indent="0" algn="l" defTabSz="711200">
            <a:lnSpc>
              <a:spcPct val="90000"/>
            </a:lnSpc>
            <a:spcBef>
              <a:spcPct val="0"/>
            </a:spcBef>
            <a:spcAft>
              <a:spcPts val="0"/>
            </a:spcAft>
            <a:buNone/>
          </a:pPr>
          <a:r>
            <a:rPr kumimoji="1" lang="en-US" altLang="ja-JP" sz="1400" kern="1200"/>
            <a:t>    </a:t>
          </a:r>
          <a:r>
            <a:rPr kumimoji="1" lang="ja-JP" altLang="ja-JP" sz="1400" kern="1200"/>
            <a:t>現場に飛び込み、人びとと共に働きます。</a:t>
          </a:r>
          <a:endParaRPr kumimoji="1" lang="ja-JP" altLang="en-US" sz="1400" kern="1200"/>
        </a:p>
      </dsp:txBody>
      <dsp:txXfrm>
        <a:off x="656931" y="889914"/>
        <a:ext cx="6862115" cy="445135"/>
      </dsp:txXfrm>
    </dsp:sp>
    <dsp:sp modelId="{8DA29313-4E20-4FB7-A903-90114D0739E3}">
      <dsp:nvSpPr>
        <dsp:cNvPr id="0" name=""/>
        <dsp:cNvSpPr/>
      </dsp:nvSpPr>
      <dsp:spPr>
        <a:xfrm>
          <a:off x="378721" y="834272"/>
          <a:ext cx="556419" cy="556419"/>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53E0F0-7153-413F-B928-A3269856E3C1}">
      <dsp:nvSpPr>
        <dsp:cNvPr id="0" name=""/>
        <dsp:cNvSpPr/>
      </dsp:nvSpPr>
      <dsp:spPr>
        <a:xfrm>
          <a:off x="754829" y="1557404"/>
          <a:ext cx="6764216" cy="44513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3326" tIns="40640" rIns="40640" bIns="40640" numCol="1" spcCol="1270" anchor="ctr" anchorCtr="0">
          <a:noAutofit/>
        </a:bodyPr>
        <a:lstStyle/>
        <a:p>
          <a:pPr marL="0" lvl="0" indent="0" algn="l" defTabSz="711200">
            <a:lnSpc>
              <a:spcPct val="90000"/>
            </a:lnSpc>
            <a:spcBef>
              <a:spcPct val="0"/>
            </a:spcBef>
            <a:spcAft>
              <a:spcPts val="0"/>
            </a:spcAft>
            <a:buNone/>
          </a:pPr>
          <a:r>
            <a:rPr kumimoji="1" lang="ja-JP" altLang="en-US" sz="1600" b="1" kern="1200"/>
            <a:t>大局観</a:t>
          </a:r>
          <a:endParaRPr kumimoji="1" lang="en-US" altLang="ja-JP" sz="1600" b="1" kern="1200"/>
        </a:p>
        <a:p>
          <a:pPr marL="0" lvl="0" indent="0" algn="l" defTabSz="711200">
            <a:lnSpc>
              <a:spcPct val="90000"/>
            </a:lnSpc>
            <a:spcBef>
              <a:spcPct val="0"/>
            </a:spcBef>
            <a:spcAft>
              <a:spcPts val="0"/>
            </a:spcAft>
            <a:buNone/>
          </a:pPr>
          <a:r>
            <a:rPr kumimoji="1" lang="en-US" altLang="ja-JP" sz="1500" kern="1200"/>
            <a:t>    </a:t>
          </a:r>
          <a:r>
            <a:rPr kumimoji="1" lang="ja-JP" altLang="ja-JP" sz="1500" kern="1200"/>
            <a:t>幅広い長期的な視野から戦略的に構想し行動します。</a:t>
          </a:r>
          <a:endParaRPr kumimoji="1" lang="ja-JP" altLang="en-US" sz="1400" kern="1200"/>
        </a:p>
      </dsp:txBody>
      <dsp:txXfrm>
        <a:off x="754829" y="1557404"/>
        <a:ext cx="6764216" cy="445135"/>
      </dsp:txXfrm>
    </dsp:sp>
    <dsp:sp modelId="{5793126B-AA9F-4520-9123-16B90460F342}">
      <dsp:nvSpPr>
        <dsp:cNvPr id="0" name=""/>
        <dsp:cNvSpPr/>
      </dsp:nvSpPr>
      <dsp:spPr>
        <a:xfrm>
          <a:off x="476620" y="1501762"/>
          <a:ext cx="556419" cy="556419"/>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5DA55C-0E73-4B51-AE73-3CA193A64952}">
      <dsp:nvSpPr>
        <dsp:cNvPr id="0" name=""/>
        <dsp:cNvSpPr/>
      </dsp:nvSpPr>
      <dsp:spPr>
        <a:xfrm>
          <a:off x="656931" y="2224893"/>
          <a:ext cx="6862115" cy="44513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3326" tIns="40640" rIns="40640" bIns="40640" numCol="1" spcCol="1270" anchor="ctr" anchorCtr="0">
          <a:noAutofit/>
        </a:bodyPr>
        <a:lstStyle/>
        <a:p>
          <a:pPr marL="0" lvl="0" indent="0" algn="l" defTabSz="711200">
            <a:lnSpc>
              <a:spcPct val="90000"/>
            </a:lnSpc>
            <a:spcBef>
              <a:spcPct val="0"/>
            </a:spcBef>
            <a:spcAft>
              <a:spcPts val="0"/>
            </a:spcAft>
            <a:buNone/>
          </a:pPr>
          <a:r>
            <a:rPr kumimoji="1" lang="ja-JP" altLang="en-US" sz="1600" b="1" kern="1200"/>
            <a:t>共創</a:t>
          </a:r>
          <a:endParaRPr kumimoji="1" lang="en-US" altLang="ja-JP" sz="1600" b="1" kern="1200"/>
        </a:p>
        <a:p>
          <a:pPr marL="0" lvl="0" indent="0" algn="l" defTabSz="711200">
            <a:lnSpc>
              <a:spcPct val="90000"/>
            </a:lnSpc>
            <a:spcBef>
              <a:spcPct val="0"/>
            </a:spcBef>
            <a:spcAft>
              <a:spcPts val="0"/>
            </a:spcAft>
            <a:buNone/>
          </a:pPr>
          <a:r>
            <a:rPr kumimoji="1" lang="en-US" altLang="ja-JP" sz="1400" kern="1200"/>
            <a:t>    </a:t>
          </a:r>
          <a:r>
            <a:rPr kumimoji="1" lang="ja-JP" altLang="ja-JP" sz="1400" kern="1200"/>
            <a:t>様々な知と資源を結集します。</a:t>
          </a:r>
          <a:endParaRPr kumimoji="1" lang="en-US" altLang="ja-JP" sz="1400" kern="1200"/>
        </a:p>
      </dsp:txBody>
      <dsp:txXfrm>
        <a:off x="656931" y="2224893"/>
        <a:ext cx="6862115" cy="445135"/>
      </dsp:txXfrm>
    </dsp:sp>
    <dsp:sp modelId="{ED171277-7840-4C5B-A533-4953E271F194}">
      <dsp:nvSpPr>
        <dsp:cNvPr id="0" name=""/>
        <dsp:cNvSpPr/>
      </dsp:nvSpPr>
      <dsp:spPr>
        <a:xfrm>
          <a:off x="378721" y="2169251"/>
          <a:ext cx="556419" cy="556419"/>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FF5E1C-4588-41D1-A598-B18E18E47FB6}">
      <dsp:nvSpPr>
        <dsp:cNvPr id="0" name=""/>
        <dsp:cNvSpPr/>
      </dsp:nvSpPr>
      <dsp:spPr>
        <a:xfrm>
          <a:off x="337960" y="2892383"/>
          <a:ext cx="7181086" cy="44513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3326" tIns="40640" rIns="40640" bIns="40640" numCol="1" spcCol="1270" anchor="ctr" anchorCtr="0">
          <a:noAutofit/>
        </a:bodyPr>
        <a:lstStyle/>
        <a:p>
          <a:pPr marL="0" lvl="0" indent="0" algn="l" defTabSz="711200">
            <a:lnSpc>
              <a:spcPct val="90000"/>
            </a:lnSpc>
            <a:spcBef>
              <a:spcPct val="0"/>
            </a:spcBef>
            <a:spcAft>
              <a:spcPts val="0"/>
            </a:spcAft>
            <a:buNone/>
          </a:pPr>
          <a:r>
            <a:rPr kumimoji="1" lang="ja-JP" altLang="en-US" sz="1600" b="1" kern="1200"/>
            <a:t>革新</a:t>
          </a:r>
          <a:endParaRPr kumimoji="1" lang="en-US" altLang="ja-JP" sz="1600" b="1" kern="1200"/>
        </a:p>
        <a:p>
          <a:pPr marL="0" lvl="0" indent="0" algn="l" defTabSz="711200">
            <a:lnSpc>
              <a:spcPct val="90000"/>
            </a:lnSpc>
            <a:spcBef>
              <a:spcPct val="0"/>
            </a:spcBef>
            <a:spcAft>
              <a:spcPts val="0"/>
            </a:spcAft>
            <a:buNone/>
          </a:pPr>
          <a:r>
            <a:rPr kumimoji="1" lang="en-US" altLang="ja-JP" sz="1400" kern="1200"/>
            <a:t>    </a:t>
          </a:r>
          <a:r>
            <a:rPr kumimoji="1" lang="ja-JP" altLang="ja-JP" sz="1400" kern="1200"/>
            <a:t>革新的に考え、前例のないインパクトをもたらします。</a:t>
          </a:r>
          <a:endParaRPr kumimoji="1" lang="en-US" altLang="ja-JP" sz="1400" kern="1200"/>
        </a:p>
      </dsp:txBody>
      <dsp:txXfrm>
        <a:off x="337960" y="2892383"/>
        <a:ext cx="7181086" cy="445135"/>
      </dsp:txXfrm>
    </dsp:sp>
    <dsp:sp modelId="{95BEDF63-63B4-46C5-9064-BC6343F894F7}">
      <dsp:nvSpPr>
        <dsp:cNvPr id="0" name=""/>
        <dsp:cNvSpPr/>
      </dsp:nvSpPr>
      <dsp:spPr>
        <a:xfrm>
          <a:off x="59750" y="2836741"/>
          <a:ext cx="556419" cy="556419"/>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045" cy="512460"/>
          </a:xfrm>
          <a:prstGeom prst="rect">
            <a:avLst/>
          </a:prstGeom>
        </p:spPr>
        <p:txBody>
          <a:bodyPr vert="horz" lIns="93763" tIns="46881" rIns="93763" bIns="46881" rtlCol="0"/>
          <a:lstStyle>
            <a:lvl1pPr algn="l">
              <a:defRPr sz="1200"/>
            </a:lvl1pPr>
          </a:lstStyle>
          <a:p>
            <a:endParaRPr lang="en-US"/>
          </a:p>
        </p:txBody>
      </p:sp>
      <p:sp>
        <p:nvSpPr>
          <p:cNvPr id="3" name="日付プレースホルダー 2"/>
          <p:cNvSpPr>
            <a:spLocks noGrp="1"/>
          </p:cNvSpPr>
          <p:nvPr>
            <p:ph type="dt" sz="quarter" idx="1"/>
          </p:nvPr>
        </p:nvSpPr>
        <p:spPr>
          <a:xfrm>
            <a:off x="4024382" y="1"/>
            <a:ext cx="3078045" cy="512460"/>
          </a:xfrm>
          <a:prstGeom prst="rect">
            <a:avLst/>
          </a:prstGeom>
        </p:spPr>
        <p:txBody>
          <a:bodyPr vert="horz" lIns="93763" tIns="46881" rIns="93763" bIns="46881" rtlCol="0"/>
          <a:lstStyle>
            <a:lvl1pPr algn="r">
              <a:defRPr sz="1200"/>
            </a:lvl1pPr>
          </a:lstStyle>
          <a:p>
            <a:fld id="{B492C181-C781-4A48-BFF4-ADE31EE16C88}" type="datetimeFigureOut">
              <a:rPr lang="en-US" smtClean="0"/>
              <a:t>4/12/2024</a:t>
            </a:fld>
            <a:endParaRPr lang="en-US"/>
          </a:p>
        </p:txBody>
      </p:sp>
      <p:sp>
        <p:nvSpPr>
          <p:cNvPr id="4" name="フッター プレースホルダー 3"/>
          <p:cNvSpPr>
            <a:spLocks noGrp="1"/>
          </p:cNvSpPr>
          <p:nvPr>
            <p:ph type="ftr" sz="quarter" idx="2"/>
          </p:nvPr>
        </p:nvSpPr>
        <p:spPr>
          <a:xfrm>
            <a:off x="1" y="9722153"/>
            <a:ext cx="3078045" cy="512460"/>
          </a:xfrm>
          <a:prstGeom prst="rect">
            <a:avLst/>
          </a:prstGeom>
        </p:spPr>
        <p:txBody>
          <a:bodyPr vert="horz" lIns="93763" tIns="46881" rIns="93763" bIns="46881" rtlCol="0" anchor="b"/>
          <a:lstStyle>
            <a:lvl1pPr algn="l">
              <a:defRPr sz="1200"/>
            </a:lvl1pPr>
          </a:lstStyle>
          <a:p>
            <a:endParaRPr lang="en-US"/>
          </a:p>
        </p:txBody>
      </p:sp>
      <p:sp>
        <p:nvSpPr>
          <p:cNvPr id="5" name="スライド番号プレースホルダー 4"/>
          <p:cNvSpPr>
            <a:spLocks noGrp="1"/>
          </p:cNvSpPr>
          <p:nvPr>
            <p:ph type="sldNum" sz="quarter" idx="3"/>
          </p:nvPr>
        </p:nvSpPr>
        <p:spPr>
          <a:xfrm>
            <a:off x="4024382" y="9722153"/>
            <a:ext cx="3078045" cy="512460"/>
          </a:xfrm>
          <a:prstGeom prst="rect">
            <a:avLst/>
          </a:prstGeom>
        </p:spPr>
        <p:txBody>
          <a:bodyPr vert="horz" lIns="93763" tIns="46881" rIns="93763" bIns="46881" rtlCol="0" anchor="b"/>
          <a:lstStyle>
            <a:lvl1pPr algn="r">
              <a:defRPr sz="1200"/>
            </a:lvl1pPr>
          </a:lstStyle>
          <a:p>
            <a:fld id="{7F23C0CF-6C44-40BA-9009-3FA8606447D5}" type="slidenum">
              <a:rPr lang="en-US" smtClean="0"/>
              <a:t>‹#›</a:t>
            </a:fld>
            <a:endParaRPr lang="en-US"/>
          </a:p>
        </p:txBody>
      </p:sp>
    </p:spTree>
    <p:extLst>
      <p:ext uri="{BB962C8B-B14F-4D97-AF65-F5344CB8AC3E}">
        <p14:creationId xmlns:p14="http://schemas.microsoft.com/office/powerpoint/2010/main" val="28085986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79071" cy="512080"/>
          </a:xfrm>
          <a:prstGeom prst="rect">
            <a:avLst/>
          </a:prstGeom>
        </p:spPr>
        <p:txBody>
          <a:bodyPr vert="horz" lIns="93763" tIns="46881" rIns="93763" bIns="46881" rtlCol="0"/>
          <a:lstStyle>
            <a:lvl1pPr algn="l">
              <a:defRPr sz="1200"/>
            </a:lvl1pPr>
          </a:lstStyle>
          <a:p>
            <a:endParaRPr lang="en-US"/>
          </a:p>
        </p:txBody>
      </p:sp>
      <p:sp>
        <p:nvSpPr>
          <p:cNvPr id="3" name="Date Placeholder 2"/>
          <p:cNvSpPr>
            <a:spLocks noGrp="1"/>
          </p:cNvSpPr>
          <p:nvPr>
            <p:ph type="dt" idx="1"/>
          </p:nvPr>
        </p:nvSpPr>
        <p:spPr>
          <a:xfrm>
            <a:off x="4023386" y="1"/>
            <a:ext cx="3079071" cy="512080"/>
          </a:xfrm>
          <a:prstGeom prst="rect">
            <a:avLst/>
          </a:prstGeom>
        </p:spPr>
        <p:txBody>
          <a:bodyPr vert="horz" lIns="93763" tIns="46881" rIns="93763" bIns="46881" rtlCol="0"/>
          <a:lstStyle>
            <a:lvl1pPr algn="r">
              <a:defRPr sz="1200"/>
            </a:lvl1pPr>
          </a:lstStyle>
          <a:p>
            <a:fld id="{E93E95A4-5062-4825-8C5B-4DDECC65D44F}" type="datetimeFigureOut">
              <a:rPr lang="en-US" smtClean="0"/>
              <a:t>4/12/2024</a:t>
            </a:fld>
            <a:endParaRPr lang="en-US"/>
          </a:p>
        </p:txBody>
      </p:sp>
      <p:sp>
        <p:nvSpPr>
          <p:cNvPr id="4" name="Slide Image Placeholder 3"/>
          <p:cNvSpPr>
            <a:spLocks noGrp="1" noRot="1" noChangeAspect="1"/>
          </p:cNvSpPr>
          <p:nvPr>
            <p:ph type="sldImg" idx="2"/>
          </p:nvPr>
        </p:nvSpPr>
        <p:spPr>
          <a:xfrm>
            <a:off x="779463" y="766763"/>
            <a:ext cx="5545137" cy="3838575"/>
          </a:xfrm>
          <a:prstGeom prst="rect">
            <a:avLst/>
          </a:prstGeom>
          <a:noFill/>
          <a:ln w="12700">
            <a:solidFill>
              <a:prstClr val="black"/>
            </a:solidFill>
          </a:ln>
        </p:spPr>
        <p:txBody>
          <a:bodyPr vert="horz" lIns="93763" tIns="46881" rIns="93763" bIns="46881" rtlCol="0" anchor="ctr"/>
          <a:lstStyle/>
          <a:p>
            <a:endParaRPr lang="en-US"/>
          </a:p>
        </p:txBody>
      </p:sp>
      <p:sp>
        <p:nvSpPr>
          <p:cNvPr id="5" name="Notes Placeholder 4"/>
          <p:cNvSpPr>
            <a:spLocks noGrp="1"/>
          </p:cNvSpPr>
          <p:nvPr>
            <p:ph type="body" sz="quarter" idx="3"/>
          </p:nvPr>
        </p:nvSpPr>
        <p:spPr>
          <a:xfrm>
            <a:off x="711050" y="4862142"/>
            <a:ext cx="5681964" cy="4605226"/>
          </a:xfrm>
          <a:prstGeom prst="rect">
            <a:avLst/>
          </a:prstGeom>
        </p:spPr>
        <p:txBody>
          <a:bodyPr vert="horz" lIns="93763" tIns="46881" rIns="93763" bIns="468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9720787"/>
            <a:ext cx="3079071" cy="512080"/>
          </a:xfrm>
          <a:prstGeom prst="rect">
            <a:avLst/>
          </a:prstGeom>
        </p:spPr>
        <p:txBody>
          <a:bodyPr vert="horz" lIns="93763" tIns="46881" rIns="93763" bIns="46881" rtlCol="0" anchor="b"/>
          <a:lstStyle>
            <a:lvl1pPr algn="l">
              <a:defRPr sz="1200"/>
            </a:lvl1pPr>
          </a:lstStyle>
          <a:p>
            <a:endParaRPr lang="en-US"/>
          </a:p>
        </p:txBody>
      </p:sp>
      <p:sp>
        <p:nvSpPr>
          <p:cNvPr id="7" name="Slide Number Placeholder 6"/>
          <p:cNvSpPr>
            <a:spLocks noGrp="1"/>
          </p:cNvSpPr>
          <p:nvPr>
            <p:ph type="sldNum" sz="quarter" idx="5"/>
          </p:nvPr>
        </p:nvSpPr>
        <p:spPr>
          <a:xfrm>
            <a:off x="4023386" y="9720787"/>
            <a:ext cx="3079071" cy="512080"/>
          </a:xfrm>
          <a:prstGeom prst="rect">
            <a:avLst/>
          </a:prstGeom>
        </p:spPr>
        <p:txBody>
          <a:bodyPr vert="horz" lIns="93763" tIns="46881" rIns="93763" bIns="46881" rtlCol="0" anchor="b"/>
          <a:lstStyle>
            <a:lvl1pPr algn="r">
              <a:defRPr sz="1200"/>
            </a:lvl1pPr>
          </a:lstStyle>
          <a:p>
            <a:fld id="{438685D0-FA35-420F-AD81-95E2014F9D96}" type="slidenum">
              <a:rPr lang="en-US" smtClean="0"/>
              <a:t>‹#›</a:t>
            </a:fld>
            <a:endParaRPr lang="en-US"/>
          </a:p>
        </p:txBody>
      </p:sp>
    </p:spTree>
    <p:extLst>
      <p:ext uri="{BB962C8B-B14F-4D97-AF65-F5344CB8AC3E}">
        <p14:creationId xmlns:p14="http://schemas.microsoft.com/office/powerpoint/2010/main" val="26366944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5320">
              <a:defRPr/>
            </a:pPr>
            <a:r>
              <a:rPr kumimoji="1" lang="en-US" altLang="ja-JP"/>
              <a:t>Reference for operational scale :</a:t>
            </a:r>
            <a:r>
              <a:rPr kumimoji="1" lang="en-US" altLang="ja-JP" baseline="0"/>
              <a:t> </a:t>
            </a:r>
            <a:r>
              <a:rPr kumimoji="1" lang="en-US" altLang="ja-JP" baseline="0" err="1"/>
              <a:t>JICA’s</a:t>
            </a:r>
            <a:r>
              <a:rPr kumimoji="1" lang="en-US" altLang="ja-JP" baseline="0"/>
              <a:t> Annual Report</a:t>
            </a:r>
          </a:p>
          <a:p>
            <a:endParaRPr kumimoji="1" lang="en-US" altLang="ja-JP"/>
          </a:p>
        </p:txBody>
      </p:sp>
      <p:sp>
        <p:nvSpPr>
          <p:cNvPr id="4" name="スライド番号プレースホルダー 3"/>
          <p:cNvSpPr>
            <a:spLocks noGrp="1"/>
          </p:cNvSpPr>
          <p:nvPr>
            <p:ph type="sldNum" sz="quarter" idx="10"/>
          </p:nvPr>
        </p:nvSpPr>
        <p:spPr/>
        <p:txBody>
          <a:bodyPr/>
          <a:lstStyle/>
          <a:p>
            <a:pPr>
              <a:defRPr/>
            </a:pPr>
            <a:fld id="{7692F459-F021-4C6D-9EB3-62DEB73549F1}" type="slidenum">
              <a:rPr lang="ja-JP" altLang="en-US" smtClean="0"/>
              <a:pPr>
                <a:defRPr/>
              </a:pPr>
              <a:t>6</a:t>
            </a:fld>
            <a:endParaRPr lang="ja-JP" altLang="en-US"/>
          </a:p>
        </p:txBody>
      </p:sp>
    </p:spTree>
    <p:extLst>
      <p:ext uri="{BB962C8B-B14F-4D97-AF65-F5344CB8AC3E}">
        <p14:creationId xmlns:p14="http://schemas.microsoft.com/office/powerpoint/2010/main" val="4066580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14E75C-33FD-4537-A341-77F328D91208}" type="slidenum">
              <a:rPr lang="en-US" smtClean="0"/>
              <a:t>9</a:t>
            </a:fld>
            <a:endParaRPr lang="en-US"/>
          </a:p>
        </p:txBody>
      </p:sp>
    </p:spTree>
    <p:extLst>
      <p:ext uri="{BB962C8B-B14F-4D97-AF65-F5344CB8AC3E}">
        <p14:creationId xmlns:p14="http://schemas.microsoft.com/office/powerpoint/2010/main" val="1239368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900"/>
          </a:p>
        </p:txBody>
      </p:sp>
      <p:sp>
        <p:nvSpPr>
          <p:cNvPr id="4" name="スライド番号プレースホルダー 3"/>
          <p:cNvSpPr>
            <a:spLocks noGrp="1"/>
          </p:cNvSpPr>
          <p:nvPr>
            <p:ph type="sldNum" sz="quarter" idx="10"/>
          </p:nvPr>
        </p:nvSpPr>
        <p:spPr/>
        <p:txBody>
          <a:bodyPr/>
          <a:lstStyle/>
          <a:p>
            <a:pPr>
              <a:defRPr/>
            </a:pPr>
            <a:fld id="{F630F90F-6E69-43DD-8176-8C2DCB9C0BF3}" type="slidenum">
              <a:rPr lang="ja-JP" altLang="en-US" smtClean="0"/>
              <a:pPr>
                <a:defRPr/>
              </a:pPr>
              <a:t>27</a:t>
            </a:fld>
            <a:endParaRPr lang="ja-JP" altLang="en-US"/>
          </a:p>
        </p:txBody>
      </p:sp>
    </p:spTree>
    <p:extLst>
      <p:ext uri="{BB962C8B-B14F-4D97-AF65-F5344CB8AC3E}">
        <p14:creationId xmlns:p14="http://schemas.microsoft.com/office/powerpoint/2010/main" val="106812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900"/>
          </a:p>
        </p:txBody>
      </p:sp>
      <p:sp>
        <p:nvSpPr>
          <p:cNvPr id="4" name="スライド番号プレースホルダー 3"/>
          <p:cNvSpPr>
            <a:spLocks noGrp="1"/>
          </p:cNvSpPr>
          <p:nvPr>
            <p:ph type="sldNum" sz="quarter" idx="10"/>
          </p:nvPr>
        </p:nvSpPr>
        <p:spPr/>
        <p:txBody>
          <a:bodyPr/>
          <a:lstStyle/>
          <a:p>
            <a:pPr>
              <a:defRPr/>
            </a:pPr>
            <a:fld id="{F630F90F-6E69-43DD-8176-8C2DCB9C0BF3}" type="slidenum">
              <a:rPr lang="ja-JP" altLang="en-US" smtClean="0"/>
              <a:pPr>
                <a:defRPr/>
              </a:pPr>
              <a:t>28</a:t>
            </a:fld>
            <a:endParaRPr lang="ja-JP" altLang="en-US"/>
          </a:p>
        </p:txBody>
      </p:sp>
    </p:spTree>
    <p:extLst>
      <p:ext uri="{BB962C8B-B14F-4D97-AF65-F5344CB8AC3E}">
        <p14:creationId xmlns:p14="http://schemas.microsoft.com/office/powerpoint/2010/main" val="2261657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ja-JP"/>
          </a:p>
        </p:txBody>
      </p:sp>
      <p:sp>
        <p:nvSpPr>
          <p:cNvPr id="4" name="Slide Number Placeholder 3"/>
          <p:cNvSpPr>
            <a:spLocks noGrp="1"/>
          </p:cNvSpPr>
          <p:nvPr>
            <p:ph type="sldNum" sz="quarter" idx="10"/>
          </p:nvPr>
        </p:nvSpPr>
        <p:spPr/>
        <p:txBody>
          <a:bodyPr/>
          <a:lstStyle/>
          <a:p>
            <a:pPr defTabSz="947867">
              <a:defRPr/>
            </a:pPr>
            <a:fld id="{E9276585-C695-4A7E-868B-C1F8450922D9}" type="slidenum">
              <a:rPr kumimoji="0" lang="en-US">
                <a:solidFill>
                  <a:prstClr val="black"/>
                </a:solidFill>
                <a:latin typeface="Calibri"/>
              </a:rPr>
              <a:pPr defTabSz="947867">
                <a:defRPr/>
              </a:pPr>
              <a:t>31</a:t>
            </a:fld>
            <a:endParaRPr kumimoji="0" lang="en-US">
              <a:solidFill>
                <a:prstClr val="black"/>
              </a:solidFill>
              <a:latin typeface="Calibri"/>
            </a:endParaRPr>
          </a:p>
        </p:txBody>
      </p:sp>
    </p:spTree>
    <p:extLst>
      <p:ext uri="{BB962C8B-B14F-4D97-AF65-F5344CB8AC3E}">
        <p14:creationId xmlns:p14="http://schemas.microsoft.com/office/powerpoint/2010/main" val="2174538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8D4D83A8-15E0-4935-8C44-1985AD0DE893}" type="datetimeFigureOut">
              <a:rPr kumimoji="1" lang="ja-JP" altLang="en-US" smtClean="0"/>
              <a:t>2024/4/12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27C79C-8E03-4C0C-90B5-E859C2A71A96}" type="slidenum">
              <a:rPr kumimoji="1" lang="ja-JP" altLang="en-US" smtClean="0"/>
              <a:t>‹#›</a:t>
            </a:fld>
            <a:endParaRPr kumimoji="1" lang="ja-JP" altLang="en-US"/>
          </a:p>
        </p:txBody>
      </p:sp>
    </p:spTree>
    <p:extLst>
      <p:ext uri="{BB962C8B-B14F-4D97-AF65-F5344CB8AC3E}">
        <p14:creationId xmlns:p14="http://schemas.microsoft.com/office/powerpoint/2010/main" val="434741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D4D83A8-15E0-4935-8C44-1985AD0DE893}" type="datetimeFigureOut">
              <a:rPr kumimoji="1" lang="ja-JP" altLang="en-US" smtClean="0"/>
              <a:t>2024/4/12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27C79C-8E03-4C0C-90B5-E859C2A71A96}" type="slidenum">
              <a:rPr kumimoji="1" lang="ja-JP" altLang="en-US" smtClean="0"/>
              <a:t>‹#›</a:t>
            </a:fld>
            <a:endParaRPr kumimoji="1" lang="ja-JP" altLang="en-US"/>
          </a:p>
        </p:txBody>
      </p:sp>
    </p:spTree>
    <p:extLst>
      <p:ext uri="{BB962C8B-B14F-4D97-AF65-F5344CB8AC3E}">
        <p14:creationId xmlns:p14="http://schemas.microsoft.com/office/powerpoint/2010/main" val="76659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D4D83A8-15E0-4935-8C44-1985AD0DE893}" type="datetimeFigureOut">
              <a:rPr kumimoji="1" lang="ja-JP" altLang="en-US" smtClean="0"/>
              <a:t>2024/4/12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27C79C-8E03-4C0C-90B5-E859C2A71A96}" type="slidenum">
              <a:rPr kumimoji="1" lang="ja-JP" altLang="en-US" smtClean="0"/>
              <a:t>‹#›</a:t>
            </a:fld>
            <a:endParaRPr kumimoji="1" lang="ja-JP" altLang="en-US"/>
          </a:p>
        </p:txBody>
      </p:sp>
    </p:spTree>
    <p:extLst>
      <p:ext uri="{BB962C8B-B14F-4D97-AF65-F5344CB8AC3E}">
        <p14:creationId xmlns:p14="http://schemas.microsoft.com/office/powerpoint/2010/main" val="291782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D4D83A8-15E0-4935-8C44-1985AD0DE893}" type="datetimeFigureOut">
              <a:rPr kumimoji="1" lang="ja-JP" altLang="en-US" smtClean="0"/>
              <a:t>2024/4/12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27C79C-8E03-4C0C-90B5-E859C2A71A96}" type="slidenum">
              <a:rPr kumimoji="1" lang="ja-JP" altLang="en-US" smtClean="0"/>
              <a:t>‹#›</a:t>
            </a:fld>
            <a:endParaRPr kumimoji="1" lang="ja-JP" altLang="en-US"/>
          </a:p>
        </p:txBody>
      </p:sp>
    </p:spTree>
    <p:extLst>
      <p:ext uri="{BB962C8B-B14F-4D97-AF65-F5344CB8AC3E}">
        <p14:creationId xmlns:p14="http://schemas.microsoft.com/office/powerpoint/2010/main" val="227474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D4D83A8-15E0-4935-8C44-1985AD0DE893}" type="datetimeFigureOut">
              <a:rPr kumimoji="1" lang="ja-JP" altLang="en-US" smtClean="0"/>
              <a:t>2024/4/12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27C79C-8E03-4C0C-90B5-E859C2A71A96}" type="slidenum">
              <a:rPr kumimoji="1" lang="ja-JP" altLang="en-US" smtClean="0"/>
              <a:t>‹#›</a:t>
            </a:fld>
            <a:endParaRPr kumimoji="1" lang="ja-JP" altLang="en-US"/>
          </a:p>
        </p:txBody>
      </p:sp>
    </p:spTree>
    <p:extLst>
      <p:ext uri="{BB962C8B-B14F-4D97-AF65-F5344CB8AC3E}">
        <p14:creationId xmlns:p14="http://schemas.microsoft.com/office/powerpoint/2010/main" val="221134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8D4D83A8-15E0-4935-8C44-1985AD0DE893}" type="datetimeFigureOut">
              <a:rPr kumimoji="1" lang="ja-JP" altLang="en-US" smtClean="0"/>
              <a:t>2024/4/12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27C79C-8E03-4C0C-90B5-E859C2A71A96}" type="slidenum">
              <a:rPr kumimoji="1" lang="ja-JP" altLang="en-US" smtClean="0"/>
              <a:t>‹#›</a:t>
            </a:fld>
            <a:endParaRPr kumimoji="1" lang="ja-JP" altLang="en-US"/>
          </a:p>
        </p:txBody>
      </p:sp>
    </p:spTree>
    <p:extLst>
      <p:ext uri="{BB962C8B-B14F-4D97-AF65-F5344CB8AC3E}">
        <p14:creationId xmlns:p14="http://schemas.microsoft.com/office/powerpoint/2010/main" val="404177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4"/>
            <a:ext cx="419070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6"/>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4" y="1681164"/>
            <a:ext cx="4211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5014914" y="2505076"/>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D4D83A8-15E0-4935-8C44-1985AD0DE893}" type="datetimeFigureOut">
              <a:rPr kumimoji="1" lang="ja-JP" altLang="en-US" smtClean="0"/>
              <a:t>2024/4/12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627C79C-8E03-4C0C-90B5-E859C2A71A96}" type="slidenum">
              <a:rPr kumimoji="1" lang="ja-JP" altLang="en-US" smtClean="0"/>
              <a:t>‹#›</a:t>
            </a:fld>
            <a:endParaRPr kumimoji="1" lang="ja-JP" altLang="en-US"/>
          </a:p>
        </p:txBody>
      </p:sp>
    </p:spTree>
    <p:extLst>
      <p:ext uri="{BB962C8B-B14F-4D97-AF65-F5344CB8AC3E}">
        <p14:creationId xmlns:p14="http://schemas.microsoft.com/office/powerpoint/2010/main" val="1033600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8D4D83A8-15E0-4935-8C44-1985AD0DE893}" type="datetimeFigureOut">
              <a:rPr kumimoji="1" lang="ja-JP" altLang="en-US" smtClean="0"/>
              <a:t>2024/4/12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627C79C-8E03-4C0C-90B5-E859C2A71A96}" type="slidenum">
              <a:rPr kumimoji="1" lang="ja-JP" altLang="en-US" smtClean="0"/>
              <a:t>‹#›</a:t>
            </a:fld>
            <a:endParaRPr kumimoji="1" lang="ja-JP" altLang="en-US"/>
          </a:p>
        </p:txBody>
      </p:sp>
    </p:spTree>
    <p:extLst>
      <p:ext uri="{BB962C8B-B14F-4D97-AF65-F5344CB8AC3E}">
        <p14:creationId xmlns:p14="http://schemas.microsoft.com/office/powerpoint/2010/main" val="1894062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4D83A8-15E0-4935-8C44-1985AD0DE893}" type="datetimeFigureOut">
              <a:rPr kumimoji="1" lang="ja-JP" altLang="en-US" smtClean="0"/>
              <a:t>2024/4/12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627C79C-8E03-4C0C-90B5-E859C2A71A96}" type="slidenum">
              <a:rPr kumimoji="1" lang="ja-JP" altLang="en-US" smtClean="0"/>
              <a:t>‹#›</a:t>
            </a:fld>
            <a:endParaRPr kumimoji="1" lang="ja-JP" altLang="en-US"/>
          </a:p>
        </p:txBody>
      </p:sp>
    </p:spTree>
    <p:extLst>
      <p:ext uri="{BB962C8B-B14F-4D97-AF65-F5344CB8AC3E}">
        <p14:creationId xmlns:p14="http://schemas.microsoft.com/office/powerpoint/2010/main" val="4281640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4" cy="16002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4211341" y="987427"/>
            <a:ext cx="5014913"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28" y="2057400"/>
            <a:ext cx="3194944"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D4D83A8-15E0-4935-8C44-1985AD0DE893}" type="datetimeFigureOut">
              <a:rPr kumimoji="1" lang="ja-JP" altLang="en-US" smtClean="0"/>
              <a:t>2024/4/12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27C79C-8E03-4C0C-90B5-E859C2A71A96}" type="slidenum">
              <a:rPr kumimoji="1" lang="ja-JP" altLang="en-US" smtClean="0"/>
              <a:t>‹#›</a:t>
            </a:fld>
            <a:endParaRPr kumimoji="1" lang="ja-JP" altLang="en-US"/>
          </a:p>
        </p:txBody>
      </p:sp>
    </p:spTree>
    <p:extLst>
      <p:ext uri="{BB962C8B-B14F-4D97-AF65-F5344CB8AC3E}">
        <p14:creationId xmlns:p14="http://schemas.microsoft.com/office/powerpoint/2010/main" val="1513067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4" cy="16002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1" y="987427"/>
            <a:ext cx="5014913"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a:p>
        </p:txBody>
      </p:sp>
      <p:sp>
        <p:nvSpPr>
          <p:cNvPr id="4" name="Text Placeholder 3"/>
          <p:cNvSpPr>
            <a:spLocks noGrp="1"/>
          </p:cNvSpPr>
          <p:nvPr>
            <p:ph type="body" sz="half" idx="2"/>
          </p:nvPr>
        </p:nvSpPr>
        <p:spPr>
          <a:xfrm>
            <a:off x="682328" y="2057400"/>
            <a:ext cx="3194944"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D4D83A8-15E0-4935-8C44-1985AD0DE893}" type="datetimeFigureOut">
              <a:rPr kumimoji="1" lang="ja-JP" altLang="en-US" smtClean="0"/>
              <a:t>2024/4/12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27C79C-8E03-4C0C-90B5-E859C2A71A96}" type="slidenum">
              <a:rPr kumimoji="1" lang="ja-JP" altLang="en-US" smtClean="0"/>
              <a:t>‹#›</a:t>
            </a:fld>
            <a:endParaRPr kumimoji="1" lang="ja-JP" altLang="en-US"/>
          </a:p>
        </p:txBody>
      </p:sp>
    </p:spTree>
    <p:extLst>
      <p:ext uri="{BB962C8B-B14F-4D97-AF65-F5344CB8AC3E}">
        <p14:creationId xmlns:p14="http://schemas.microsoft.com/office/powerpoint/2010/main" val="3062066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D4D83A8-15E0-4935-8C44-1985AD0DE893}" type="datetimeFigureOut">
              <a:rPr kumimoji="1" lang="ja-JP" altLang="en-US" smtClean="0"/>
              <a:t>2024/4/12</a:t>
            </a:fld>
            <a:endParaRPr kumimoji="1" lang="ja-JP" altLang="en-US"/>
          </a:p>
        </p:txBody>
      </p:sp>
      <p:sp>
        <p:nvSpPr>
          <p:cNvPr id="5" name="Footer Placeholder 4"/>
          <p:cNvSpPr>
            <a:spLocks noGrp="1"/>
          </p:cNvSpPr>
          <p:nvPr>
            <p:ph type="ftr" sz="quarter" idx="3"/>
          </p:nvPr>
        </p:nvSpPr>
        <p:spPr>
          <a:xfrm>
            <a:off x="3281364" y="6356352"/>
            <a:ext cx="334327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627C79C-8E03-4C0C-90B5-E859C2A71A96}" type="slidenum">
              <a:rPr kumimoji="1" lang="ja-JP" altLang="en-US" smtClean="0"/>
              <a:t>‹#›</a:t>
            </a:fld>
            <a:endParaRPr kumimoji="1" lang="ja-JP" altLang="en-US"/>
          </a:p>
        </p:txBody>
      </p:sp>
    </p:spTree>
    <p:extLst>
      <p:ext uri="{BB962C8B-B14F-4D97-AF65-F5344CB8AC3E}">
        <p14:creationId xmlns:p14="http://schemas.microsoft.com/office/powerpoint/2010/main" val="860407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image" Target="../media/image2.emf"/><Relationship Id="rId21" Type="http://schemas.openxmlformats.org/officeDocument/2006/relationships/image" Target="../media/image20.emf"/><Relationship Id="rId7" Type="http://schemas.openxmlformats.org/officeDocument/2006/relationships/image" Target="../media/image6.wmf"/><Relationship Id="rId12" Type="http://schemas.openxmlformats.org/officeDocument/2006/relationships/image" Target="../media/image11.emf"/><Relationship Id="rId17" Type="http://schemas.openxmlformats.org/officeDocument/2006/relationships/image" Target="../media/image16.emf"/><Relationship Id="rId25" Type="http://schemas.openxmlformats.org/officeDocument/2006/relationships/image" Target="../media/image24.emf"/><Relationship Id="rId2" Type="http://schemas.openxmlformats.org/officeDocument/2006/relationships/image" Target="../media/image1.emf"/><Relationship Id="rId16" Type="http://schemas.openxmlformats.org/officeDocument/2006/relationships/image" Target="../media/image15.emf"/><Relationship Id="rId20" Type="http://schemas.openxmlformats.org/officeDocument/2006/relationships/image" Target="../media/image19.emf"/><Relationship Id="rId1" Type="http://schemas.openxmlformats.org/officeDocument/2006/relationships/slideLayout" Target="../slideLayouts/slideLayout7.xml"/><Relationship Id="rId6" Type="http://schemas.openxmlformats.org/officeDocument/2006/relationships/image" Target="../media/image5.wmf"/><Relationship Id="rId11" Type="http://schemas.openxmlformats.org/officeDocument/2006/relationships/image" Target="../media/image10.emf"/><Relationship Id="rId24" Type="http://schemas.openxmlformats.org/officeDocument/2006/relationships/image" Target="../media/image23.emf"/><Relationship Id="rId5" Type="http://schemas.openxmlformats.org/officeDocument/2006/relationships/image" Target="../media/image4.emf"/><Relationship Id="rId15" Type="http://schemas.openxmlformats.org/officeDocument/2006/relationships/image" Target="../media/image14.emf"/><Relationship Id="rId23" Type="http://schemas.openxmlformats.org/officeDocument/2006/relationships/image" Target="../media/image22.emf"/><Relationship Id="rId10" Type="http://schemas.openxmlformats.org/officeDocument/2006/relationships/image" Target="../media/image9.emf"/><Relationship Id="rId19" Type="http://schemas.openxmlformats.org/officeDocument/2006/relationships/image" Target="../media/image18.emf"/><Relationship Id="rId4" Type="http://schemas.openxmlformats.org/officeDocument/2006/relationships/image" Target="../media/image3.wmf"/><Relationship Id="rId9" Type="http://schemas.openxmlformats.org/officeDocument/2006/relationships/image" Target="../media/image8.emf"/><Relationship Id="rId14" Type="http://schemas.openxmlformats.org/officeDocument/2006/relationships/image" Target="../media/image13.emf"/><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jpeg"/></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3.jpeg"/><Relationship Id="rId5" Type="http://schemas.openxmlformats.org/officeDocument/2006/relationships/image" Target="../media/image70.png"/><Relationship Id="rId4" Type="http://schemas.openxmlformats.org/officeDocument/2006/relationships/image" Target="../media/image69.png"/></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jpe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32997"/>
          <a:stretch/>
        </p:blipFill>
        <p:spPr bwMode="auto">
          <a:xfrm>
            <a:off x="8228140" y="1901992"/>
            <a:ext cx="1686833" cy="3470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43528"/>
          <a:stretch/>
        </p:blipFill>
        <p:spPr bwMode="auto">
          <a:xfrm>
            <a:off x="8699737" y="4075103"/>
            <a:ext cx="1208184" cy="1279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 name="図 118"/>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133036" y="4380276"/>
            <a:ext cx="987400" cy="931804"/>
          </a:xfrm>
          <a:prstGeom prst="rect">
            <a:avLst/>
          </a:prstGeom>
        </p:spPr>
      </p:pic>
      <p:grpSp>
        <p:nvGrpSpPr>
          <p:cNvPr id="17" name="Group 16"/>
          <p:cNvGrpSpPr>
            <a:grpSpLocks noChangeAspect="1"/>
          </p:cNvGrpSpPr>
          <p:nvPr/>
        </p:nvGrpSpPr>
        <p:grpSpPr>
          <a:xfrm>
            <a:off x="4305236" y="5022501"/>
            <a:ext cx="920506" cy="316523"/>
            <a:chOff x="1613037" y="7378127"/>
            <a:chExt cx="637274" cy="457200"/>
          </a:xfrm>
        </p:grpSpPr>
        <p:pic>
          <p:nvPicPr>
            <p:cNvPr id="1033" name="Picture 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613037" y="7378127"/>
              <a:ext cx="14368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 name="Picture 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31317" y="7405559"/>
              <a:ext cx="135061" cy="42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 name="Picture 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63245" y="7422746"/>
              <a:ext cx="129660" cy="412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 name="Picture 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95173" y="7414703"/>
              <a:ext cx="132188" cy="42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06629" y="7378127"/>
              <a:ext cx="14368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84" name="図 283"/>
          <p:cNvPicPr>
            <a:picLocks noChangeAspect="1"/>
          </p:cNvPicPr>
          <p:nvPr/>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225742" y="4075103"/>
            <a:ext cx="1195883" cy="1294028"/>
          </a:xfrm>
          <a:prstGeom prst="rect">
            <a:avLst/>
          </a:prstGeom>
        </p:spPr>
      </p:pic>
      <p:pic>
        <p:nvPicPr>
          <p:cNvPr id="118" name="図 117"/>
          <p:cNvPicPr>
            <a:picLocks noChangeAspect="1"/>
          </p:cNvPicPr>
          <p:nvPr/>
        </p:nvPicPr>
        <p:blipFill>
          <a:blip r:embed="rId7"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6711" y="1401460"/>
            <a:ext cx="504017" cy="3927531"/>
          </a:xfrm>
          <a:prstGeom prst="rect">
            <a:avLst/>
          </a:prstGeom>
        </p:spPr>
      </p:pic>
      <p:sp>
        <p:nvSpPr>
          <p:cNvPr id="25" name="正方形/長方形 24"/>
          <p:cNvSpPr>
            <a:spLocks noChangeAspect="1"/>
          </p:cNvSpPr>
          <p:nvPr/>
        </p:nvSpPr>
        <p:spPr>
          <a:xfrm>
            <a:off x="0" y="5329120"/>
            <a:ext cx="9906000" cy="1558268"/>
          </a:xfrm>
          <a:prstGeom prst="rect">
            <a:avLst/>
          </a:prstGeom>
          <a:solidFill>
            <a:srgbClr val="006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Group 8"/>
          <p:cNvGrpSpPr/>
          <p:nvPr/>
        </p:nvGrpSpPr>
        <p:grpSpPr>
          <a:xfrm>
            <a:off x="7623399" y="5327089"/>
            <a:ext cx="409423" cy="1617522"/>
            <a:chOff x="4575497" y="7714664"/>
            <a:chExt cx="283447" cy="2201707"/>
          </a:xfrm>
        </p:grpSpPr>
        <p:sp>
          <p:nvSpPr>
            <p:cNvPr id="121" name="正方形/長方形 120"/>
            <p:cNvSpPr/>
            <p:nvPr/>
          </p:nvSpPr>
          <p:spPr>
            <a:xfrm>
              <a:off x="4575497" y="7714664"/>
              <a:ext cx="283447" cy="2198606"/>
            </a:xfrm>
            <a:prstGeom prst="rect">
              <a:avLst/>
            </a:prstGeom>
            <a:solidFill>
              <a:schemeClr val="bg1"/>
            </a:solidFill>
            <a:ln w="38100" cap="rnd">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p:cNvSpPr/>
            <p:nvPr/>
          </p:nvSpPr>
          <p:spPr>
            <a:xfrm>
              <a:off x="4575497" y="8652957"/>
              <a:ext cx="283447" cy="1263414"/>
            </a:xfrm>
            <a:prstGeom prst="rect">
              <a:avLst/>
            </a:prstGeom>
            <a:solidFill>
              <a:srgbClr val="006EC7"/>
            </a:solidFill>
            <a:ln w="38100" cap="rnd">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04" name="Straight Connector 103"/>
          <p:cNvCxnSpPr>
            <a:cxnSpLocks noChangeAspect="1"/>
          </p:cNvCxnSpPr>
          <p:nvPr/>
        </p:nvCxnSpPr>
        <p:spPr>
          <a:xfrm flipV="1">
            <a:off x="7733463" y="5275772"/>
            <a:ext cx="0" cy="822960"/>
          </a:xfrm>
          <a:prstGeom prst="line">
            <a:avLst/>
          </a:prstGeom>
          <a:ln w="38100">
            <a:solidFill>
              <a:srgbClr val="006EC7"/>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cxnSpLocks noChangeAspect="1"/>
          </p:cNvCxnSpPr>
          <p:nvPr/>
        </p:nvCxnSpPr>
        <p:spPr>
          <a:xfrm>
            <a:off x="6969557" y="5287886"/>
            <a:ext cx="768338" cy="0"/>
          </a:xfrm>
          <a:prstGeom prst="line">
            <a:avLst/>
          </a:prstGeom>
          <a:ln w="38100">
            <a:solidFill>
              <a:srgbClr val="006EC7"/>
            </a:solidFill>
          </a:ln>
        </p:spPr>
        <p:style>
          <a:lnRef idx="1">
            <a:schemeClr val="accent1"/>
          </a:lnRef>
          <a:fillRef idx="0">
            <a:schemeClr val="accent1"/>
          </a:fillRef>
          <a:effectRef idx="0">
            <a:schemeClr val="accent1"/>
          </a:effectRef>
          <a:fontRef idx="minor">
            <a:schemeClr val="tx1"/>
          </a:fontRef>
        </p:style>
      </p:cxnSp>
      <p:pic>
        <p:nvPicPr>
          <p:cNvPr id="5" name="Picture 2" descr="C:\Users\b01604.STAFFD\AppData\Local\Microsoft\Windows\Temporary Internet Files\Content.Outlook\T7WO455V\新ロゴ英語カラー背景白（高解像度）.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7248" t="17727"/>
          <a:stretch/>
        </p:blipFill>
        <p:spPr bwMode="auto">
          <a:xfrm>
            <a:off x="-1" y="0"/>
            <a:ext cx="1557569" cy="12146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420987" y="113672"/>
            <a:ext cx="3223670" cy="369332"/>
          </a:xfrm>
          <a:prstGeom prst="rect">
            <a:avLst/>
          </a:prstGeom>
          <a:noFill/>
        </p:spPr>
        <p:txBody>
          <a:bodyPr wrap="square" rtlCol="0">
            <a:spAutoFit/>
          </a:bodyPr>
          <a:lstStyle/>
          <a:p>
            <a:pPr algn="r"/>
            <a:r>
              <a:rPr lang="en-US">
                <a:solidFill>
                  <a:srgbClr val="C9CAC8"/>
                </a:solidFill>
              </a:rPr>
              <a:t>Leading the world with trust</a:t>
            </a:r>
          </a:p>
        </p:txBody>
      </p:sp>
      <p:pic>
        <p:nvPicPr>
          <p:cNvPr id="13" name="Picture 4"/>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334174" y="5216906"/>
            <a:ext cx="139282" cy="144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 name="Picture 4"/>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506791" y="5216906"/>
            <a:ext cx="139282" cy="144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flipH="1">
            <a:off x="521631" y="4870168"/>
            <a:ext cx="787968" cy="479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rot="21106578">
            <a:off x="1237008" y="4807530"/>
            <a:ext cx="145182" cy="2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656983" y="4381367"/>
            <a:ext cx="798854" cy="97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rot="2880000">
            <a:off x="6582596" y="5315225"/>
            <a:ext cx="31607" cy="121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rot="-4620000">
            <a:off x="6690396" y="5330317"/>
            <a:ext cx="74924" cy="76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Picture 2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rot="-3660000">
            <a:off x="6708185" y="5338887"/>
            <a:ext cx="22932" cy="132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 name="Picture 20"/>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rot="3180000" flipH="1">
            <a:off x="6528588" y="5302824"/>
            <a:ext cx="31607" cy="121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3" name="Picture 29"/>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9242704" y="5169966"/>
            <a:ext cx="142377" cy="224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 name="Picture 31"/>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9420974" y="5239556"/>
            <a:ext cx="166986" cy="162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6" name="Picture 32"/>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6567134" y="5167206"/>
            <a:ext cx="277390" cy="16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6951682" y="5352048"/>
            <a:ext cx="129966" cy="99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3" name="Group 72"/>
          <p:cNvGrpSpPr>
            <a:grpSpLocks noChangeAspect="1"/>
          </p:cNvGrpSpPr>
          <p:nvPr/>
        </p:nvGrpSpPr>
        <p:grpSpPr>
          <a:xfrm>
            <a:off x="3197563" y="4934597"/>
            <a:ext cx="756399" cy="395467"/>
            <a:chOff x="2811332" y="7222447"/>
            <a:chExt cx="1140660" cy="596370"/>
          </a:xfrm>
        </p:grpSpPr>
        <p:grpSp>
          <p:nvGrpSpPr>
            <p:cNvPr id="74" name="Group 73"/>
            <p:cNvGrpSpPr/>
            <p:nvPr/>
          </p:nvGrpSpPr>
          <p:grpSpPr>
            <a:xfrm flipH="1">
              <a:off x="2811332" y="7222447"/>
              <a:ext cx="1140660" cy="596370"/>
              <a:chOff x="3511355" y="7230051"/>
              <a:chExt cx="1140660" cy="596370"/>
            </a:xfrm>
          </p:grpSpPr>
          <p:pic>
            <p:nvPicPr>
              <p:cNvPr id="89" name="Picture 12"/>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rot="240000">
                <a:off x="4060270" y="7494051"/>
                <a:ext cx="591745" cy="28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13"/>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rot="20846604">
                <a:off x="3976759" y="7230051"/>
                <a:ext cx="273360" cy="37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15" descr="C:\Users\b01604.STAFFD\Downloads\馬アイコン5.png"/>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3511355" y="7286816"/>
                <a:ext cx="539605" cy="539605"/>
              </a:xfrm>
              <a:prstGeom prst="rect">
                <a:avLst/>
              </a:prstGeom>
              <a:noFill/>
              <a:extLst>
                <a:ext uri="{909E8E84-426E-40DD-AFC4-6F175D3DCCD1}">
                  <a14:hiddenFill xmlns:a14="http://schemas.microsoft.com/office/drawing/2010/main">
                    <a:solidFill>
                      <a:srgbClr val="FFFFFF"/>
                    </a:solidFill>
                  </a14:hiddenFill>
                </a:ext>
              </a:extLst>
            </p:spPr>
          </p:pic>
        </p:grpSp>
        <p:pic>
          <p:nvPicPr>
            <p:cNvPr id="75" name="Picture 26"/>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3026339" y="7429818"/>
              <a:ext cx="80865" cy="7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26"/>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rot="20210751">
              <a:off x="3191200" y="7417902"/>
              <a:ext cx="90842" cy="85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26"/>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3176006" y="7434122"/>
              <a:ext cx="66333" cy="62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26"/>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3066471" y="7423512"/>
              <a:ext cx="93459" cy="87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26"/>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3126763" y="7416269"/>
              <a:ext cx="83154" cy="77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26"/>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3104988" y="7362807"/>
              <a:ext cx="82409" cy="77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26"/>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3161793" y="7367653"/>
              <a:ext cx="83493" cy="7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26"/>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3058762" y="7388368"/>
              <a:ext cx="74042" cy="69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28"/>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rot="3765401">
              <a:off x="2891342" y="7362047"/>
              <a:ext cx="69801" cy="20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28"/>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rot="3765401">
              <a:off x="2928821" y="7393278"/>
              <a:ext cx="60063" cy="17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28"/>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rot="2428926">
              <a:off x="2950730" y="7292459"/>
              <a:ext cx="90448" cy="26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28"/>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rot="4017564">
              <a:off x="3000593" y="7294428"/>
              <a:ext cx="80595" cy="232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28"/>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rot="2428926">
              <a:off x="2998874" y="7346796"/>
              <a:ext cx="65955" cy="190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28"/>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rot="2409072">
              <a:off x="3034573" y="7326912"/>
              <a:ext cx="71248" cy="205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3" name="Group 92"/>
          <p:cNvGrpSpPr>
            <a:grpSpLocks noChangeAspect="1"/>
          </p:cNvGrpSpPr>
          <p:nvPr/>
        </p:nvGrpSpPr>
        <p:grpSpPr>
          <a:xfrm>
            <a:off x="7024513" y="3851568"/>
            <a:ext cx="448052" cy="1444485"/>
            <a:chOff x="4391338" y="5682321"/>
            <a:chExt cx="640080" cy="2063550"/>
          </a:xfrm>
        </p:grpSpPr>
        <p:sp>
          <p:nvSpPr>
            <p:cNvPr id="102" name="正方形/長方形 119"/>
            <p:cNvSpPr/>
            <p:nvPr/>
          </p:nvSpPr>
          <p:spPr>
            <a:xfrm>
              <a:off x="4391338" y="7615809"/>
              <a:ext cx="640080" cy="130062"/>
            </a:xfrm>
            <a:prstGeom prst="rect">
              <a:avLst/>
            </a:prstGeom>
            <a:solidFill>
              <a:srgbClr val="006EC7"/>
            </a:solidFill>
            <a:ln w="38100" cap="rnd">
              <a:solidFill>
                <a:srgbClr val="006EC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8" name="Group 107"/>
            <p:cNvGrpSpPr/>
            <p:nvPr/>
          </p:nvGrpSpPr>
          <p:grpSpPr>
            <a:xfrm>
              <a:off x="4436614" y="6313744"/>
              <a:ext cx="531927" cy="1298716"/>
              <a:chOff x="3949276" y="6049486"/>
              <a:chExt cx="365761" cy="731520"/>
            </a:xfrm>
          </p:grpSpPr>
          <p:sp>
            <p:nvSpPr>
              <p:cNvPr id="117" name="Rectangle 116"/>
              <p:cNvSpPr/>
              <p:nvPr/>
            </p:nvSpPr>
            <p:spPr>
              <a:xfrm>
                <a:off x="3949277" y="6049486"/>
                <a:ext cx="365760" cy="731520"/>
              </a:xfrm>
              <a:prstGeom prst="rect">
                <a:avLst/>
              </a:prstGeom>
              <a:noFill/>
              <a:ln w="38100">
                <a:solidFill>
                  <a:srgbClr val="006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2" name="Straight Connector 121"/>
              <p:cNvCxnSpPr/>
              <p:nvPr/>
            </p:nvCxnSpPr>
            <p:spPr>
              <a:xfrm>
                <a:off x="3949276" y="6300971"/>
                <a:ext cx="365760" cy="0"/>
              </a:xfrm>
              <a:prstGeom prst="line">
                <a:avLst/>
              </a:prstGeom>
              <a:ln w="38100">
                <a:solidFill>
                  <a:srgbClr val="006EC7"/>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3949276" y="6546002"/>
                <a:ext cx="365760" cy="0"/>
              </a:xfrm>
              <a:prstGeom prst="line">
                <a:avLst/>
              </a:prstGeom>
              <a:ln w="38100">
                <a:solidFill>
                  <a:srgbClr val="006EC7"/>
                </a:solidFill>
              </a:ln>
            </p:spPr>
            <p:style>
              <a:lnRef idx="1">
                <a:schemeClr val="accent1"/>
              </a:lnRef>
              <a:fillRef idx="0">
                <a:schemeClr val="accent1"/>
              </a:fillRef>
              <a:effectRef idx="0">
                <a:schemeClr val="accent1"/>
              </a:effectRef>
              <a:fontRef idx="minor">
                <a:schemeClr val="tx1"/>
              </a:fontRef>
            </p:style>
          </p:cxnSp>
        </p:grpSp>
        <p:sp>
          <p:nvSpPr>
            <p:cNvPr id="109" name="Rounded Rectangle 108"/>
            <p:cNvSpPr/>
            <p:nvPr/>
          </p:nvSpPr>
          <p:spPr>
            <a:xfrm>
              <a:off x="4472960" y="5747442"/>
              <a:ext cx="459235" cy="542571"/>
            </a:xfrm>
            <a:prstGeom prst="roundRect">
              <a:avLst>
                <a:gd name="adj" fmla="val 5605"/>
              </a:avLst>
            </a:prstGeom>
            <a:solidFill>
              <a:srgbClr val="006EC7"/>
            </a:solidFill>
            <a:ln>
              <a:solidFill>
                <a:srgbClr val="006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p:cNvCxnSpPr/>
            <p:nvPr/>
          </p:nvCxnSpPr>
          <p:spPr>
            <a:xfrm>
              <a:off x="4430463" y="6321059"/>
              <a:ext cx="531926" cy="439163"/>
            </a:xfrm>
            <a:prstGeom prst="line">
              <a:avLst/>
            </a:prstGeom>
            <a:ln w="38100">
              <a:solidFill>
                <a:srgbClr val="006EC7"/>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4430463" y="6758109"/>
              <a:ext cx="531926" cy="439163"/>
            </a:xfrm>
            <a:prstGeom prst="line">
              <a:avLst/>
            </a:prstGeom>
            <a:ln w="38100">
              <a:solidFill>
                <a:srgbClr val="006EC7"/>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4445581" y="7212455"/>
              <a:ext cx="531926" cy="439163"/>
            </a:xfrm>
            <a:prstGeom prst="line">
              <a:avLst/>
            </a:prstGeom>
            <a:ln w="38100">
              <a:solidFill>
                <a:srgbClr val="006EC7"/>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4445581" y="6318946"/>
              <a:ext cx="531926" cy="439163"/>
            </a:xfrm>
            <a:prstGeom prst="line">
              <a:avLst/>
            </a:prstGeom>
            <a:ln w="38100">
              <a:solidFill>
                <a:srgbClr val="006EC7"/>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4430463" y="6756079"/>
              <a:ext cx="531926" cy="439163"/>
            </a:xfrm>
            <a:prstGeom prst="line">
              <a:avLst/>
            </a:prstGeom>
            <a:ln w="38100">
              <a:solidFill>
                <a:srgbClr val="006EC7"/>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4430463" y="7195242"/>
              <a:ext cx="531926" cy="439163"/>
            </a:xfrm>
            <a:prstGeom prst="line">
              <a:avLst/>
            </a:prstGeom>
            <a:ln w="38100">
              <a:solidFill>
                <a:srgbClr val="006EC7"/>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4560867" y="5682321"/>
              <a:ext cx="0" cy="1920240"/>
            </a:xfrm>
            <a:prstGeom prst="line">
              <a:avLst/>
            </a:prstGeom>
            <a:ln w="38100">
              <a:solidFill>
                <a:srgbClr val="006EC7"/>
              </a:solidFill>
            </a:ln>
          </p:spPr>
          <p:style>
            <a:lnRef idx="1">
              <a:schemeClr val="accent1"/>
            </a:lnRef>
            <a:fillRef idx="0">
              <a:schemeClr val="accent1"/>
            </a:fillRef>
            <a:effectRef idx="0">
              <a:schemeClr val="accent1"/>
            </a:effectRef>
            <a:fontRef idx="minor">
              <a:schemeClr val="tx1"/>
            </a:fontRef>
          </p:style>
        </p:cxnSp>
      </p:grpSp>
      <p:grpSp>
        <p:nvGrpSpPr>
          <p:cNvPr id="125" name="Group 124"/>
          <p:cNvGrpSpPr/>
          <p:nvPr/>
        </p:nvGrpSpPr>
        <p:grpSpPr>
          <a:xfrm>
            <a:off x="9079121" y="5511034"/>
            <a:ext cx="750947" cy="223270"/>
            <a:chOff x="5853124" y="7831260"/>
            <a:chExt cx="750947" cy="223270"/>
          </a:xfrm>
        </p:grpSpPr>
        <p:pic>
          <p:nvPicPr>
            <p:cNvPr id="126" name="Picture 16"/>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5853124" y="7831260"/>
              <a:ext cx="157193" cy="22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 name="Picture 16"/>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6051042" y="7831260"/>
              <a:ext cx="157193" cy="22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 name="Picture 16"/>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6248960" y="7831260"/>
              <a:ext cx="157193" cy="22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 name="Picture 16"/>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6446878" y="7831260"/>
              <a:ext cx="157193" cy="22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37" name="Picture 11"/>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321545" y="4366762"/>
            <a:ext cx="798854" cy="97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 name="Title 1"/>
          <p:cNvSpPr txBox="1">
            <a:spLocks/>
          </p:cNvSpPr>
          <p:nvPr/>
        </p:nvSpPr>
        <p:spPr>
          <a:xfrm>
            <a:off x="808152" y="1012326"/>
            <a:ext cx="8420100" cy="2278828"/>
          </a:xfrm>
          <a:prstGeom prst="rect">
            <a:avLst/>
          </a:prstGeom>
        </p:spPr>
        <p:txBody>
          <a:bodyPr anchor="ct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a:solidFill>
                  <a:schemeClr val="accent5"/>
                </a:solidFill>
                <a:latin typeface="Britannic Bold" pitchFamily="34" charset="0"/>
                <a:cs typeface="Aharoni" pitchFamily="2" charset="-79"/>
              </a:rPr>
              <a:t>スーダンにおける</a:t>
            </a:r>
            <a:r>
              <a:rPr lang="en-US" altLang="ja-JP" sz="4400" b="1">
                <a:solidFill>
                  <a:schemeClr val="accent5"/>
                </a:solidFill>
                <a:latin typeface="Britannic Bold" pitchFamily="34" charset="0"/>
                <a:cs typeface="Aharoni" pitchFamily="2" charset="-79"/>
              </a:rPr>
              <a:t>JICA</a:t>
            </a:r>
            <a:r>
              <a:rPr lang="ja-JP" altLang="en-US" sz="4400" b="1">
                <a:solidFill>
                  <a:schemeClr val="accent5"/>
                </a:solidFill>
                <a:latin typeface="Britannic Bold" pitchFamily="34" charset="0"/>
                <a:cs typeface="Aharoni" pitchFamily="2" charset="-79"/>
              </a:rPr>
              <a:t>の支援</a:t>
            </a:r>
            <a:endParaRPr lang="en-US" sz="4400" b="1">
              <a:solidFill>
                <a:schemeClr val="accent5"/>
              </a:solidFill>
              <a:latin typeface="Britannic Bold" pitchFamily="34" charset="0"/>
              <a:cs typeface="Aharoni" pitchFamily="2" charset="-79"/>
            </a:endParaRPr>
          </a:p>
        </p:txBody>
      </p:sp>
      <p:sp>
        <p:nvSpPr>
          <p:cNvPr id="2" name="テキスト ボックス 1">
            <a:extLst>
              <a:ext uri="{FF2B5EF4-FFF2-40B4-BE49-F238E27FC236}">
                <a16:creationId xmlns:a16="http://schemas.microsoft.com/office/drawing/2014/main" id="{5E445EF1-4087-9ACA-19EE-D0ED9EB4F01D}"/>
              </a:ext>
            </a:extLst>
          </p:cNvPr>
          <p:cNvSpPr txBox="1"/>
          <p:nvPr/>
        </p:nvSpPr>
        <p:spPr>
          <a:xfrm>
            <a:off x="1856396" y="3010044"/>
            <a:ext cx="6001628" cy="1588127"/>
          </a:xfrm>
          <a:prstGeom prst="rect">
            <a:avLst/>
          </a:prstGeom>
          <a:noFill/>
        </p:spPr>
        <p:txBody>
          <a:bodyPr wrap="square" lIns="91440" tIns="45720" rIns="91440" bIns="45720" rtlCol="0" anchor="t">
            <a:spAutoFit/>
          </a:bodyPr>
          <a:lstStyle/>
          <a:p>
            <a:pPr algn="ctr" defTabSz="685800">
              <a:lnSpc>
                <a:spcPct val="90000"/>
              </a:lnSpc>
              <a:spcBef>
                <a:spcPct val="0"/>
              </a:spcBef>
            </a:pPr>
            <a:r>
              <a:rPr lang="en-US" altLang="ja-JP" sz="3600" b="1">
                <a:solidFill>
                  <a:schemeClr val="accent5"/>
                </a:solidFill>
                <a:latin typeface="MS Gothic"/>
                <a:ea typeface="ＭＳ Ｐゴシック"/>
                <a:cs typeface="Aharoni"/>
              </a:rPr>
              <a:t>2024</a:t>
            </a:r>
            <a:r>
              <a:rPr lang="ja-JP" altLang="en-US" sz="3600" b="1">
                <a:solidFill>
                  <a:schemeClr val="accent5"/>
                </a:solidFill>
                <a:latin typeface="MS Gothic"/>
                <a:ea typeface="MS Gothic"/>
                <a:cs typeface="Aharoni"/>
              </a:rPr>
              <a:t>年</a:t>
            </a:r>
            <a:r>
              <a:rPr lang="en-US" altLang="ja-JP" sz="3600" b="1">
                <a:solidFill>
                  <a:schemeClr val="accent5"/>
                </a:solidFill>
                <a:latin typeface="MS Gothic"/>
                <a:ea typeface="ＭＳ Ｐゴシック"/>
                <a:cs typeface="Aharoni"/>
              </a:rPr>
              <a:t>4</a:t>
            </a:r>
            <a:r>
              <a:rPr lang="ja-JP" altLang="en-US" sz="3600" b="1">
                <a:solidFill>
                  <a:schemeClr val="accent5"/>
                </a:solidFill>
                <a:latin typeface="MS Gothic"/>
                <a:ea typeface="MS Gothic"/>
                <a:cs typeface="Aharoni"/>
              </a:rPr>
              <a:t>月</a:t>
            </a:r>
            <a:r>
              <a:rPr lang="en-US" altLang="ja-JP" sz="3600" b="1">
                <a:solidFill>
                  <a:schemeClr val="accent5"/>
                </a:solidFill>
                <a:latin typeface="MS Gothic"/>
                <a:ea typeface="ＭＳ Ｐゴシック"/>
                <a:cs typeface="Aharoni"/>
              </a:rPr>
              <a:t>14</a:t>
            </a:r>
            <a:r>
              <a:rPr lang="ja-JP" altLang="en-US" sz="3600" b="1">
                <a:solidFill>
                  <a:schemeClr val="accent5"/>
                </a:solidFill>
                <a:latin typeface="MS Gothic"/>
                <a:ea typeface="MS Gothic"/>
                <a:cs typeface="Aharoni"/>
              </a:rPr>
              <a:t>日</a:t>
            </a:r>
            <a:endParaRPr lang="en-US" altLang="ja-JP" sz="3600" b="1">
              <a:solidFill>
                <a:schemeClr val="accent5"/>
              </a:solidFill>
              <a:latin typeface="MS Gothic"/>
              <a:ea typeface="MS Gothic"/>
              <a:cs typeface="Aharoni"/>
            </a:endParaRPr>
          </a:p>
          <a:p>
            <a:pPr algn="ctr" defTabSz="685800">
              <a:lnSpc>
                <a:spcPct val="90000"/>
              </a:lnSpc>
              <a:spcBef>
                <a:spcPct val="0"/>
              </a:spcBef>
            </a:pPr>
            <a:r>
              <a:rPr lang="en-US" altLang="ja-JP" sz="3600" b="1">
                <a:solidFill>
                  <a:schemeClr val="accent5"/>
                </a:solidFill>
                <a:latin typeface="MS Gothic"/>
                <a:ea typeface="ＭＳ Ｐゴシック"/>
                <a:cs typeface="Aharoni"/>
              </a:rPr>
              <a:t>JICA</a:t>
            </a:r>
            <a:r>
              <a:rPr lang="ja-JP" altLang="en-US" sz="3600" b="1">
                <a:solidFill>
                  <a:schemeClr val="accent5"/>
                </a:solidFill>
                <a:latin typeface="MS Gothic"/>
                <a:ea typeface="MS Gothic"/>
                <a:cs typeface="Aharoni"/>
              </a:rPr>
              <a:t>スーダン事務所</a:t>
            </a:r>
            <a:endParaRPr lang="en-US" altLang="ja-JP" sz="3600" b="1">
              <a:solidFill>
                <a:schemeClr val="accent5"/>
              </a:solidFill>
              <a:latin typeface="MS Gothic"/>
              <a:ea typeface="MS Gothic"/>
              <a:cs typeface="Aharoni"/>
            </a:endParaRPr>
          </a:p>
          <a:p>
            <a:pPr algn="ctr" defTabSz="685800">
              <a:lnSpc>
                <a:spcPct val="90000"/>
              </a:lnSpc>
              <a:spcBef>
                <a:spcPct val="0"/>
              </a:spcBef>
            </a:pPr>
            <a:r>
              <a:rPr lang="ja-JP" altLang="en-US" sz="3600" b="1">
                <a:solidFill>
                  <a:schemeClr val="accent5"/>
                </a:solidFill>
                <a:latin typeface="MS Gothic"/>
                <a:ea typeface="MS Gothic"/>
                <a:cs typeface="Aharoni"/>
              </a:rPr>
              <a:t>仲佐　かおい</a:t>
            </a:r>
            <a:r>
              <a:rPr lang="en-US" altLang="ja-JP" sz="3600" b="1">
                <a:solidFill>
                  <a:schemeClr val="accent5"/>
                </a:solidFill>
                <a:latin typeface="Britannic Bold"/>
                <a:ea typeface="ＭＳ Ｐゴシック"/>
                <a:cs typeface="Aharoni"/>
              </a:rPr>
              <a:t> </a:t>
            </a:r>
            <a:endParaRPr lang="ja-JP" altLang="en-US" sz="3600" b="1">
              <a:solidFill>
                <a:schemeClr val="accent5"/>
              </a:solidFill>
              <a:latin typeface="Britannic Bold" pitchFamily="34" charset="0"/>
              <a:ea typeface="+mj-ea"/>
              <a:cs typeface="Aharoni" pitchFamily="2" charset="-79"/>
            </a:endParaRPr>
          </a:p>
        </p:txBody>
      </p:sp>
    </p:spTree>
    <p:extLst>
      <p:ext uri="{BB962C8B-B14F-4D97-AF65-F5344CB8AC3E}">
        <p14:creationId xmlns:p14="http://schemas.microsoft.com/office/powerpoint/2010/main" val="1417295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24"/>
          <p:cNvSpPr/>
          <p:nvPr/>
        </p:nvSpPr>
        <p:spPr>
          <a:xfrm>
            <a:off x="-2" y="0"/>
            <a:ext cx="9906001" cy="1023582"/>
          </a:xfrm>
          <a:prstGeom prst="rect">
            <a:avLst/>
          </a:prstGeom>
          <a:solidFill>
            <a:srgbClr val="006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sp>
        <p:nvSpPr>
          <p:cNvPr id="2" name="Title 1"/>
          <p:cNvSpPr>
            <a:spLocks noGrp="1"/>
          </p:cNvSpPr>
          <p:nvPr>
            <p:ph type="title"/>
          </p:nvPr>
        </p:nvSpPr>
        <p:spPr>
          <a:xfrm>
            <a:off x="681039" y="365128"/>
            <a:ext cx="8543925" cy="457200"/>
          </a:xfrm>
        </p:spPr>
        <p:txBody>
          <a:bodyPr>
            <a:noAutofit/>
          </a:bodyPr>
          <a:lstStyle/>
          <a:p>
            <a:pPr indent="0" algn="ctr"/>
            <a:r>
              <a:rPr lang="ja-JP" altLang="en-US" sz="4000" dirty="0">
                <a:solidFill>
                  <a:schemeClr val="bg1"/>
                </a:solidFill>
                <a:latin typeface="Britannic Bold" pitchFamily="34" charset="0"/>
              </a:rPr>
              <a:t>保健事業</a:t>
            </a:r>
            <a:endParaRPr lang="en-US" altLang="ja-JP" sz="4000" dirty="0">
              <a:solidFill>
                <a:schemeClr val="bg1"/>
              </a:solidFill>
              <a:latin typeface="Britannic Bold" pitchFamily="34" charset="0"/>
            </a:endParaRPr>
          </a:p>
        </p:txBody>
      </p:sp>
      <p:sp>
        <p:nvSpPr>
          <p:cNvPr id="7" name="Text Box 16">
            <a:extLst>
              <a:ext uri="{FF2B5EF4-FFF2-40B4-BE49-F238E27FC236}">
                <a16:creationId xmlns:a16="http://schemas.microsoft.com/office/drawing/2014/main" id="{A6C59A58-C0D7-2B27-01CD-E9E3D2E5B4FC}"/>
              </a:ext>
            </a:extLst>
          </p:cNvPr>
          <p:cNvSpPr txBox="1">
            <a:spLocks noGrp="1"/>
          </p:cNvSpPr>
          <p:nvPr>
            <p:ph sz="half" idx="1"/>
          </p:nvPr>
        </p:nvSpPr>
        <p:spPr>
          <a:xfrm>
            <a:off x="248292" y="1825625"/>
            <a:ext cx="4077128" cy="4351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t" anchorCtr="0" forceAA="0" compatLnSpc="1">
            <a:prstTxWarp prst="textNoShape">
              <a:avLst/>
            </a:prstTxWarp>
            <a:noAutofit/>
          </a:bodyPr>
          <a:lstStyle/>
          <a:p>
            <a:pPr>
              <a:lnSpc>
                <a:spcPct val="115000"/>
              </a:lnSpc>
              <a:spcBef>
                <a:spcPts val="0"/>
              </a:spcBef>
            </a:pPr>
            <a:r>
              <a:rPr lang="ja-JP" altLang="en-US" sz="2000" dirty="0">
                <a:solidFill>
                  <a:schemeClr val="tx1"/>
                </a:solidFill>
                <a:latin typeface="+mn-ea"/>
                <a:cs typeface="Arial" panose="020B0604020202020204" pitchFamily="34" charset="0"/>
              </a:rPr>
              <a:t>フロントライン母子保健強化プロジェクト　（</a:t>
            </a:r>
            <a:r>
              <a:rPr lang="en-US" altLang="ja-JP" sz="2000" dirty="0">
                <a:solidFill>
                  <a:schemeClr val="tx1"/>
                </a:solidFill>
                <a:latin typeface="+mn-ea"/>
                <a:cs typeface="Arial" panose="020B0604020202020204" pitchFamily="34" charset="0"/>
              </a:rPr>
              <a:t>2008-2011)</a:t>
            </a:r>
          </a:p>
          <a:p>
            <a:pPr>
              <a:lnSpc>
                <a:spcPct val="115000"/>
              </a:lnSpc>
              <a:spcBef>
                <a:spcPts val="0"/>
              </a:spcBef>
            </a:pPr>
            <a:r>
              <a:rPr lang="ja-JP" altLang="en-US" sz="2000" dirty="0">
                <a:solidFill>
                  <a:schemeClr val="tx1"/>
                </a:solidFill>
                <a:latin typeface="+mn-ea"/>
                <a:cs typeface="Arial" panose="020B0604020202020204" pitchFamily="34" charset="0"/>
              </a:rPr>
              <a:t>フロントライン母子保健強化プロジェクト（マザーナイル・プロジェクト）フェーズ</a:t>
            </a:r>
            <a:r>
              <a:rPr lang="en-US" altLang="ja-JP" sz="2000" dirty="0">
                <a:solidFill>
                  <a:schemeClr val="tx1"/>
                </a:solidFill>
                <a:latin typeface="+mn-ea"/>
                <a:cs typeface="Arial" panose="020B0604020202020204" pitchFamily="34" charset="0"/>
              </a:rPr>
              <a:t>2 (2011-2014)</a:t>
            </a:r>
          </a:p>
          <a:p>
            <a:pPr>
              <a:lnSpc>
                <a:spcPct val="115000"/>
              </a:lnSpc>
              <a:spcBef>
                <a:spcPts val="0"/>
              </a:spcBef>
            </a:pPr>
            <a:r>
              <a:rPr lang="ja-JP" altLang="en-US" sz="2000" dirty="0">
                <a:solidFill>
                  <a:schemeClr val="tx1"/>
                </a:solidFill>
                <a:latin typeface="+mn-ea"/>
                <a:cs typeface="Arial" panose="020B0604020202020204" pitchFamily="34" charset="0"/>
              </a:rPr>
              <a:t>プライマリーヘルスケア拡大支援プロジェクト </a:t>
            </a:r>
            <a:r>
              <a:rPr lang="en-US" altLang="ja-JP" sz="2000" dirty="0">
                <a:solidFill>
                  <a:schemeClr val="tx1"/>
                </a:solidFill>
                <a:latin typeface="+mn-ea"/>
                <a:cs typeface="Arial" panose="020B0604020202020204" pitchFamily="34" charset="0"/>
              </a:rPr>
              <a:t>(2016-2019)</a:t>
            </a:r>
          </a:p>
          <a:p>
            <a:pPr>
              <a:lnSpc>
                <a:spcPct val="115000"/>
              </a:lnSpc>
              <a:spcBef>
                <a:spcPts val="0"/>
              </a:spcBef>
            </a:pPr>
            <a:r>
              <a:rPr lang="ja-JP" altLang="en-US" sz="2000" dirty="0">
                <a:solidFill>
                  <a:schemeClr val="tx1"/>
                </a:solidFill>
                <a:latin typeface="+mn-ea"/>
                <a:cs typeface="Arial" panose="020B0604020202020204" pitchFamily="34" charset="0"/>
              </a:rPr>
              <a:t>ハルツーム州郊外保健サービス改善計画（</a:t>
            </a:r>
            <a:r>
              <a:rPr lang="en-US" altLang="ja-JP" sz="2000" dirty="0">
                <a:solidFill>
                  <a:schemeClr val="tx1"/>
                </a:solidFill>
                <a:latin typeface="+mn-ea"/>
                <a:cs typeface="Arial" panose="020B0604020202020204" pitchFamily="34" charset="0"/>
              </a:rPr>
              <a:t>2015-2020)</a:t>
            </a:r>
          </a:p>
          <a:p>
            <a:pPr>
              <a:lnSpc>
                <a:spcPct val="115000"/>
              </a:lnSpc>
              <a:spcBef>
                <a:spcPts val="0"/>
              </a:spcBef>
            </a:pPr>
            <a:r>
              <a:rPr lang="en-US" altLang="ja-JP" sz="2000" dirty="0">
                <a:solidFill>
                  <a:schemeClr val="tx1"/>
                </a:solidFill>
                <a:latin typeface="+mn-ea"/>
                <a:cs typeface="Arial" panose="020B0604020202020204" pitchFamily="34" charset="0"/>
              </a:rPr>
              <a:t>UHC</a:t>
            </a:r>
            <a:r>
              <a:rPr lang="ja-JP" altLang="en-US" sz="2000" dirty="0">
                <a:solidFill>
                  <a:schemeClr val="tx1"/>
                </a:solidFill>
                <a:latin typeface="+mn-ea"/>
                <a:cs typeface="Arial" panose="020B0604020202020204" pitchFamily="34" charset="0"/>
              </a:rPr>
              <a:t>達成に向けた国民健康保険制度強化プロジェクト </a:t>
            </a:r>
            <a:r>
              <a:rPr lang="en-US" altLang="ja-JP" sz="2000" dirty="0">
                <a:solidFill>
                  <a:schemeClr val="tx1"/>
                </a:solidFill>
                <a:latin typeface="+mn-ea"/>
                <a:cs typeface="Arial" panose="020B0604020202020204" pitchFamily="34" charset="0"/>
              </a:rPr>
              <a:t>(2021- </a:t>
            </a:r>
            <a:r>
              <a:rPr lang="ja-JP" altLang="en-US" sz="2000" dirty="0">
                <a:solidFill>
                  <a:schemeClr val="tx1"/>
                </a:solidFill>
                <a:latin typeface="+mn-ea"/>
                <a:cs typeface="Arial" panose="020B0604020202020204" pitchFamily="34" charset="0"/>
              </a:rPr>
              <a:t>　　</a:t>
            </a:r>
            <a:endParaRPr lang="en-US" altLang="ja-JP" sz="2000" dirty="0">
              <a:solidFill>
                <a:schemeClr val="tx1"/>
              </a:solidFill>
              <a:latin typeface="+mn-ea"/>
              <a:cs typeface="Arial" panose="020B0604020202020204" pitchFamily="34" charset="0"/>
            </a:endParaRPr>
          </a:p>
        </p:txBody>
      </p:sp>
      <p:sp>
        <p:nvSpPr>
          <p:cNvPr id="3" name="スライド番号プレースホルダー 4">
            <a:extLst>
              <a:ext uri="{FF2B5EF4-FFF2-40B4-BE49-F238E27FC236}">
                <a16:creationId xmlns:a16="http://schemas.microsoft.com/office/drawing/2014/main" id="{345DD630-DEA7-0146-9267-87DD7E67E770}"/>
              </a:ext>
            </a:extLst>
          </p:cNvPr>
          <p:cNvSpPr txBox="1">
            <a:spLocks/>
          </p:cNvSpPr>
          <p:nvPr/>
        </p:nvSpPr>
        <p:spPr>
          <a:xfrm>
            <a:off x="9004346" y="6381750"/>
            <a:ext cx="749254" cy="4572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9BC3F2-1307-46D9-BF01-63126BF4F68A}" type="slidenum">
              <a:rPr lang="ja-JP" altLang="en-US" sz="2400" b="1">
                <a:solidFill>
                  <a:schemeClr val="bg1">
                    <a:lumMod val="75000"/>
                  </a:schemeClr>
                </a:solidFill>
                <a:latin typeface="Calibri" panose="020F0502020204030204" pitchFamily="34" charset="0"/>
                <a:cs typeface="Calibri" panose="020F0502020204030204" pitchFamily="34" charset="0"/>
              </a:rPr>
              <a:pPr>
                <a:defRPr/>
              </a:pPr>
              <a:t>10</a:t>
            </a:fld>
            <a:endParaRPr lang="ja-JP" altLang="en-US" sz="2400" b="1">
              <a:solidFill>
                <a:schemeClr val="bg1">
                  <a:lumMod val="75000"/>
                </a:schemeClr>
              </a:solidFill>
              <a:latin typeface="Calibri" panose="020F0502020204030204" pitchFamily="34" charset="0"/>
              <a:cs typeface="Calibri" panose="020F0502020204030204" pitchFamily="34" charset="0"/>
            </a:endParaRPr>
          </a:p>
        </p:txBody>
      </p:sp>
      <p:pic>
        <p:nvPicPr>
          <p:cNvPr id="10" name="Content Placeholder 9" descr="A group of people in masks and medical gowns&#10;&#10;Description automatically generated">
            <a:extLst>
              <a:ext uri="{FF2B5EF4-FFF2-40B4-BE49-F238E27FC236}">
                <a16:creationId xmlns:a16="http://schemas.microsoft.com/office/drawing/2014/main" id="{9845D8F2-D1B5-DDA1-102E-7E53699A4580}"/>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435436" y="2034821"/>
            <a:ext cx="5222272" cy="3184451"/>
          </a:xfrm>
        </p:spPr>
      </p:pic>
      <p:sp>
        <p:nvSpPr>
          <p:cNvPr id="5" name="TextBox 4">
            <a:extLst>
              <a:ext uri="{FF2B5EF4-FFF2-40B4-BE49-F238E27FC236}">
                <a16:creationId xmlns:a16="http://schemas.microsoft.com/office/drawing/2014/main" id="{70C80026-3E15-2279-6B97-B76B5A2267E5}"/>
              </a:ext>
            </a:extLst>
          </p:cNvPr>
          <p:cNvSpPr txBox="1"/>
          <p:nvPr/>
        </p:nvSpPr>
        <p:spPr>
          <a:xfrm>
            <a:off x="248292" y="1119883"/>
            <a:ext cx="9327223" cy="707886"/>
          </a:xfrm>
          <a:prstGeom prst="rect">
            <a:avLst/>
          </a:prstGeom>
          <a:noFill/>
        </p:spPr>
        <p:txBody>
          <a:bodyPr wrap="square" rtlCol="0">
            <a:spAutoFit/>
          </a:bodyPr>
          <a:lstStyle/>
          <a:p>
            <a:r>
              <a:rPr lang="ja-JP" altLang="en-US" sz="2000" dirty="0">
                <a:solidFill>
                  <a:srgbClr val="0070C0"/>
                </a:solidFill>
              </a:rPr>
              <a:t>医療の質向上を目指し、母子保健、プライマリーヘルスケア、保険制度強化の分野での支援を</a:t>
            </a:r>
            <a:r>
              <a:rPr lang="en-US" altLang="ja-JP" sz="2000" dirty="0">
                <a:solidFill>
                  <a:srgbClr val="0070C0"/>
                </a:solidFill>
              </a:rPr>
              <a:t>15</a:t>
            </a:r>
            <a:r>
              <a:rPr lang="ja-JP" altLang="en-US" sz="2000" dirty="0">
                <a:solidFill>
                  <a:srgbClr val="0070C0"/>
                </a:solidFill>
              </a:rPr>
              <a:t>年以上に亘り実施。</a:t>
            </a:r>
            <a:endParaRPr lang="en-US" sz="2000" dirty="0">
              <a:solidFill>
                <a:srgbClr val="0070C0"/>
              </a:solidFill>
            </a:endParaRPr>
          </a:p>
        </p:txBody>
      </p:sp>
      <p:pic>
        <p:nvPicPr>
          <p:cNvPr id="6" name="Picture 2" descr="C:\Users\b01604.STAFFD\AppData\Local\Microsoft\Windows\Temporary Internet Files\Content.Outlook\T7WO455V\新ロゴ英語カラー背景白（高解像度）.jpg">
            <a:extLst>
              <a:ext uri="{FF2B5EF4-FFF2-40B4-BE49-F238E27FC236}">
                <a16:creationId xmlns:a16="http://schemas.microsoft.com/office/drawing/2014/main" id="{E4AC0604-6314-7682-6BBA-770BD4C5F9C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248" t="17727" b="10951"/>
          <a:stretch/>
        </p:blipFill>
        <p:spPr bwMode="auto">
          <a:xfrm>
            <a:off x="8225561" y="5455578"/>
            <a:ext cx="1557569" cy="105296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735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24"/>
          <p:cNvSpPr/>
          <p:nvPr/>
        </p:nvSpPr>
        <p:spPr>
          <a:xfrm>
            <a:off x="-2" y="0"/>
            <a:ext cx="9906001" cy="1023582"/>
          </a:xfrm>
          <a:prstGeom prst="rect">
            <a:avLst/>
          </a:prstGeom>
          <a:solidFill>
            <a:srgbClr val="006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sp>
        <p:nvSpPr>
          <p:cNvPr id="2" name="Title 1"/>
          <p:cNvSpPr>
            <a:spLocks noGrp="1"/>
          </p:cNvSpPr>
          <p:nvPr>
            <p:ph type="title"/>
          </p:nvPr>
        </p:nvSpPr>
        <p:spPr>
          <a:xfrm>
            <a:off x="681039" y="365128"/>
            <a:ext cx="8543925" cy="457200"/>
          </a:xfrm>
        </p:spPr>
        <p:txBody>
          <a:bodyPr>
            <a:noAutofit/>
          </a:bodyPr>
          <a:lstStyle/>
          <a:p>
            <a:pPr indent="0" algn="ctr"/>
            <a:r>
              <a:rPr lang="en-US" altLang="ja-JP" sz="3600" dirty="0">
                <a:solidFill>
                  <a:schemeClr val="bg1"/>
                </a:solidFill>
                <a:latin typeface="Britannic Bold" pitchFamily="34" charset="0"/>
              </a:rPr>
              <a:t>UHC</a:t>
            </a:r>
            <a:r>
              <a:rPr lang="ja-JP" altLang="en-US" sz="3600" dirty="0">
                <a:solidFill>
                  <a:schemeClr val="bg1"/>
                </a:solidFill>
                <a:latin typeface="Britannic Bold" pitchFamily="34" charset="0"/>
              </a:rPr>
              <a:t>達成に向けた国民健康保険制度強化プロジェクト </a:t>
            </a:r>
            <a:endParaRPr lang="en-US" altLang="ja-JP" sz="3600" dirty="0">
              <a:solidFill>
                <a:schemeClr val="bg1"/>
              </a:solidFill>
              <a:latin typeface="Britannic Bold" pitchFamily="34" charset="0"/>
            </a:endParaRPr>
          </a:p>
        </p:txBody>
      </p:sp>
      <p:sp>
        <p:nvSpPr>
          <p:cNvPr id="7" name="Text Box 16">
            <a:extLst>
              <a:ext uri="{FF2B5EF4-FFF2-40B4-BE49-F238E27FC236}">
                <a16:creationId xmlns:a16="http://schemas.microsoft.com/office/drawing/2014/main" id="{A6C59A58-C0D7-2B27-01CD-E9E3D2E5B4FC}"/>
              </a:ext>
            </a:extLst>
          </p:cNvPr>
          <p:cNvSpPr txBox="1">
            <a:spLocks noGrp="1"/>
          </p:cNvSpPr>
          <p:nvPr>
            <p:ph sz="half" idx="1"/>
          </p:nvPr>
        </p:nvSpPr>
        <p:spPr>
          <a:xfrm>
            <a:off x="248292" y="1825625"/>
            <a:ext cx="4816868" cy="4351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t" anchorCtr="0" forceAA="0" compatLnSpc="1">
            <a:prstTxWarp prst="textNoShape">
              <a:avLst/>
            </a:prstTxWarp>
            <a:noAutofit/>
          </a:bodyPr>
          <a:lstStyle/>
          <a:p>
            <a:pPr>
              <a:lnSpc>
                <a:spcPct val="115000"/>
              </a:lnSpc>
              <a:spcBef>
                <a:spcPts val="0"/>
              </a:spcBef>
            </a:pPr>
            <a:r>
              <a:rPr lang="ja-JP" altLang="en-US" sz="2000" b="1" dirty="0">
                <a:solidFill>
                  <a:schemeClr val="tx1"/>
                </a:solidFill>
                <a:latin typeface="+mn-ea"/>
                <a:cs typeface="Arial" panose="020B0604020202020204" pitchFamily="34" charset="0"/>
              </a:rPr>
              <a:t>カウンターパート</a:t>
            </a:r>
            <a:r>
              <a:rPr lang="ja-JP" altLang="en-US" sz="2000" dirty="0">
                <a:solidFill>
                  <a:schemeClr val="tx1"/>
                </a:solidFill>
                <a:latin typeface="+mn-ea"/>
                <a:cs typeface="Arial" panose="020B0604020202020204" pitchFamily="34" charset="0"/>
              </a:rPr>
              <a:t>：</a:t>
            </a:r>
            <a:r>
              <a:rPr lang="en-US" altLang="ja-JP" sz="2000" dirty="0">
                <a:solidFill>
                  <a:schemeClr val="tx1"/>
                </a:solidFill>
                <a:latin typeface="+mn-ea"/>
                <a:cs typeface="Arial" panose="020B0604020202020204" pitchFamily="34" charset="0"/>
              </a:rPr>
              <a:t>National Health Insurance Fund</a:t>
            </a:r>
            <a:r>
              <a:rPr lang="ja-JP" altLang="en-US" sz="2000" dirty="0">
                <a:solidFill>
                  <a:schemeClr val="tx1"/>
                </a:solidFill>
                <a:latin typeface="+mn-ea"/>
                <a:cs typeface="Arial" panose="020B0604020202020204" pitchFamily="34" charset="0"/>
              </a:rPr>
              <a:t>　（国民健康保険基金）</a:t>
            </a:r>
          </a:p>
          <a:p>
            <a:pPr>
              <a:lnSpc>
                <a:spcPct val="115000"/>
              </a:lnSpc>
              <a:spcBef>
                <a:spcPts val="0"/>
              </a:spcBef>
            </a:pPr>
            <a:r>
              <a:rPr lang="ja-JP" altLang="en-US" sz="2000" b="1" dirty="0">
                <a:solidFill>
                  <a:schemeClr val="tx1"/>
                </a:solidFill>
                <a:latin typeface="+mn-ea"/>
                <a:cs typeface="Arial" panose="020B0604020202020204" pitchFamily="34" charset="0"/>
              </a:rPr>
              <a:t>事業目的</a:t>
            </a:r>
            <a:r>
              <a:rPr lang="ja-JP" altLang="en-US" sz="2000" dirty="0">
                <a:solidFill>
                  <a:schemeClr val="tx1"/>
                </a:solidFill>
                <a:latin typeface="+mn-ea"/>
                <a:cs typeface="Arial" panose="020B0604020202020204" pitchFamily="34" charset="0"/>
              </a:rPr>
              <a:t>：対象地域において </a:t>
            </a:r>
            <a:r>
              <a:rPr lang="en-US" altLang="ja-JP" sz="2000" dirty="0">
                <a:solidFill>
                  <a:schemeClr val="tx1"/>
                </a:solidFill>
                <a:latin typeface="+mn-ea"/>
                <a:cs typeface="Arial" panose="020B0604020202020204" pitchFamily="34" charset="0"/>
              </a:rPr>
              <a:t>PHC </a:t>
            </a:r>
            <a:r>
              <a:rPr lang="ja-JP" altLang="en-US" sz="2000" dirty="0">
                <a:solidFill>
                  <a:schemeClr val="tx1"/>
                </a:solidFill>
                <a:latin typeface="+mn-ea"/>
                <a:cs typeface="Arial" panose="020B0604020202020204" pitchFamily="34" charset="0"/>
              </a:rPr>
              <a:t>施設認証制度、健康保険診療請求システム、 </a:t>
            </a:r>
            <a:r>
              <a:rPr lang="en-US" altLang="ja-JP" sz="2000" dirty="0">
                <a:solidFill>
                  <a:schemeClr val="tx1"/>
                </a:solidFill>
                <a:latin typeface="+mn-ea"/>
                <a:cs typeface="Arial" panose="020B0604020202020204" pitchFamily="34" charset="0"/>
              </a:rPr>
              <a:t>PHC </a:t>
            </a:r>
            <a:r>
              <a:rPr lang="ja-JP" altLang="en-US" sz="2000" dirty="0">
                <a:solidFill>
                  <a:schemeClr val="tx1"/>
                </a:solidFill>
                <a:latin typeface="+mn-ea"/>
                <a:cs typeface="Arial" panose="020B0604020202020204" pitchFamily="34" charset="0"/>
              </a:rPr>
              <a:t>に関する戦略的支払い能力を強化することにより、保健財政管理ならびに 質の高い保健サービス提供にかかる国民健康保険制度の強化を図り、もってそ の成果の全国拡大に寄与する</a:t>
            </a:r>
          </a:p>
          <a:p>
            <a:pPr>
              <a:lnSpc>
                <a:spcPct val="115000"/>
              </a:lnSpc>
              <a:spcBef>
                <a:spcPts val="0"/>
              </a:spcBef>
            </a:pPr>
            <a:r>
              <a:rPr lang="ja-JP" altLang="en-US" sz="2000" b="1" dirty="0">
                <a:solidFill>
                  <a:schemeClr val="tx1"/>
                </a:solidFill>
                <a:latin typeface="+mn-ea"/>
                <a:cs typeface="Arial" panose="020B0604020202020204" pitchFamily="34" charset="0"/>
              </a:rPr>
              <a:t>プロジェクトサイト</a:t>
            </a:r>
            <a:r>
              <a:rPr lang="ja-JP" altLang="en-US" sz="2000" dirty="0">
                <a:solidFill>
                  <a:schemeClr val="tx1"/>
                </a:solidFill>
                <a:latin typeface="+mn-ea"/>
                <a:cs typeface="Arial" panose="020B0604020202020204" pitchFamily="34" charset="0"/>
              </a:rPr>
              <a:t>：北部州、ゲダレフ州、北コルドファン州、ゲジラ州、西ダルフール州</a:t>
            </a:r>
            <a:endParaRPr lang="en-US" altLang="ja-JP" sz="2000" dirty="0">
              <a:solidFill>
                <a:schemeClr val="tx1"/>
              </a:solidFill>
              <a:latin typeface="+mn-ea"/>
              <a:cs typeface="Arial" panose="020B0604020202020204" pitchFamily="34" charset="0"/>
            </a:endParaRPr>
          </a:p>
          <a:p>
            <a:pPr>
              <a:lnSpc>
                <a:spcPct val="115000"/>
              </a:lnSpc>
              <a:spcBef>
                <a:spcPts val="0"/>
              </a:spcBef>
            </a:pPr>
            <a:endParaRPr lang="en-US" altLang="ja-JP" sz="2000" dirty="0">
              <a:solidFill>
                <a:schemeClr val="tx1"/>
              </a:solidFill>
              <a:latin typeface="+mn-ea"/>
              <a:cs typeface="Arial" panose="020B0604020202020204" pitchFamily="34" charset="0"/>
            </a:endParaRPr>
          </a:p>
          <a:p>
            <a:pPr marL="0" indent="0">
              <a:lnSpc>
                <a:spcPct val="115000"/>
              </a:lnSpc>
              <a:spcBef>
                <a:spcPts val="0"/>
              </a:spcBef>
              <a:buNone/>
            </a:pPr>
            <a:r>
              <a:rPr lang="ja-JP" altLang="en-US" sz="1600" dirty="0">
                <a:solidFill>
                  <a:schemeClr val="tx1"/>
                </a:solidFill>
                <a:latin typeface="+mn-ea"/>
                <a:cs typeface="Arial" panose="020B0604020202020204" pitchFamily="34" charset="0"/>
              </a:rPr>
              <a:t>（写真：</a:t>
            </a:r>
            <a:r>
              <a:rPr lang="en-US" altLang="ja-JP" sz="1600" dirty="0">
                <a:solidFill>
                  <a:schemeClr val="tx1"/>
                </a:solidFill>
                <a:latin typeface="+mn-ea"/>
                <a:cs typeface="Arial" panose="020B0604020202020204" pitchFamily="34" charset="0"/>
              </a:rPr>
              <a:t>NHIF</a:t>
            </a:r>
            <a:r>
              <a:rPr lang="ja-JP" altLang="en-US" sz="1600" dirty="0">
                <a:solidFill>
                  <a:schemeClr val="tx1"/>
                </a:solidFill>
                <a:latin typeface="+mn-ea"/>
                <a:cs typeface="Arial" panose="020B0604020202020204" pitchFamily="34" charset="0"/>
              </a:rPr>
              <a:t>がジャジーラ州にて運営する病院）　</a:t>
            </a:r>
            <a:endParaRPr lang="en-US" altLang="ja-JP" sz="1600" dirty="0">
              <a:solidFill>
                <a:schemeClr val="tx1"/>
              </a:solidFill>
              <a:latin typeface="+mn-ea"/>
              <a:cs typeface="Arial" panose="020B0604020202020204" pitchFamily="34" charset="0"/>
            </a:endParaRPr>
          </a:p>
        </p:txBody>
      </p:sp>
      <p:sp>
        <p:nvSpPr>
          <p:cNvPr id="3" name="スライド番号プレースホルダー 4">
            <a:extLst>
              <a:ext uri="{FF2B5EF4-FFF2-40B4-BE49-F238E27FC236}">
                <a16:creationId xmlns:a16="http://schemas.microsoft.com/office/drawing/2014/main" id="{345DD630-DEA7-0146-9267-87DD7E67E770}"/>
              </a:ext>
            </a:extLst>
          </p:cNvPr>
          <p:cNvSpPr txBox="1">
            <a:spLocks/>
          </p:cNvSpPr>
          <p:nvPr/>
        </p:nvSpPr>
        <p:spPr>
          <a:xfrm>
            <a:off x="9004346" y="6381750"/>
            <a:ext cx="749254" cy="4572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9BC3F2-1307-46D9-BF01-63126BF4F68A}" type="slidenum">
              <a:rPr lang="ja-JP" altLang="en-US" sz="2400" b="1">
                <a:solidFill>
                  <a:schemeClr val="bg1">
                    <a:lumMod val="75000"/>
                  </a:schemeClr>
                </a:solidFill>
                <a:latin typeface="Calibri" panose="020F0502020204030204" pitchFamily="34" charset="0"/>
                <a:cs typeface="Calibri" panose="020F0502020204030204" pitchFamily="34" charset="0"/>
              </a:rPr>
              <a:pPr>
                <a:defRPr/>
              </a:pPr>
              <a:t>11</a:t>
            </a:fld>
            <a:endParaRPr lang="ja-JP" altLang="en-US" sz="2400" b="1">
              <a:solidFill>
                <a:schemeClr val="bg1">
                  <a:lumMod val="75000"/>
                </a:schemeClr>
              </a:solidFill>
              <a:latin typeface="Calibri" panose="020F0502020204030204" pitchFamily="34" charset="0"/>
              <a:cs typeface="Calibri" panose="020F0502020204030204" pitchFamily="34" charset="0"/>
            </a:endParaRPr>
          </a:p>
        </p:txBody>
      </p:sp>
      <p:pic>
        <p:nvPicPr>
          <p:cNvPr id="16" name="Content Placeholder 7" descr="A group of people outside a building&#10;&#10;Description automatically generated">
            <a:extLst>
              <a:ext uri="{FF2B5EF4-FFF2-40B4-BE49-F238E27FC236}">
                <a16:creationId xmlns:a16="http://schemas.microsoft.com/office/drawing/2014/main" id="{3277A846-44DA-8962-4D02-F054A517880F}"/>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rot="5400000">
            <a:off x="5238355" y="2395143"/>
            <a:ext cx="4556124" cy="3417092"/>
          </a:xfrm>
        </p:spPr>
      </p:pic>
      <p:sp>
        <p:nvSpPr>
          <p:cNvPr id="5" name="TextBox 4">
            <a:extLst>
              <a:ext uri="{FF2B5EF4-FFF2-40B4-BE49-F238E27FC236}">
                <a16:creationId xmlns:a16="http://schemas.microsoft.com/office/drawing/2014/main" id="{F442A6D5-D5FF-3063-3157-A65BBB5E08B1}"/>
              </a:ext>
            </a:extLst>
          </p:cNvPr>
          <p:cNvSpPr txBox="1"/>
          <p:nvPr/>
        </p:nvSpPr>
        <p:spPr>
          <a:xfrm>
            <a:off x="248292" y="1119883"/>
            <a:ext cx="9327223" cy="707886"/>
          </a:xfrm>
          <a:prstGeom prst="rect">
            <a:avLst/>
          </a:prstGeom>
          <a:noFill/>
        </p:spPr>
        <p:txBody>
          <a:bodyPr wrap="square" rtlCol="0">
            <a:spAutoFit/>
          </a:bodyPr>
          <a:lstStyle/>
          <a:p>
            <a:r>
              <a:rPr lang="ja-JP" altLang="en-US" sz="2000" dirty="0">
                <a:solidFill>
                  <a:srgbClr val="0070C0"/>
                </a:solidFill>
              </a:rPr>
              <a:t>保健財政管理能力が改善されることにより国民健康保険制度が強化され、全国的な保健サービスの質向上を目指す。</a:t>
            </a:r>
          </a:p>
        </p:txBody>
      </p:sp>
    </p:spTree>
    <p:extLst>
      <p:ext uri="{BB962C8B-B14F-4D97-AF65-F5344CB8AC3E}">
        <p14:creationId xmlns:p14="http://schemas.microsoft.com/office/powerpoint/2010/main" val="3018581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24"/>
          <p:cNvSpPr/>
          <p:nvPr/>
        </p:nvSpPr>
        <p:spPr>
          <a:xfrm>
            <a:off x="-2" y="0"/>
            <a:ext cx="9906001" cy="1023582"/>
          </a:xfrm>
          <a:prstGeom prst="rect">
            <a:avLst/>
          </a:prstGeom>
          <a:solidFill>
            <a:srgbClr val="006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sp>
        <p:nvSpPr>
          <p:cNvPr id="2" name="Title 1"/>
          <p:cNvSpPr>
            <a:spLocks noGrp="1"/>
          </p:cNvSpPr>
          <p:nvPr>
            <p:ph type="title"/>
          </p:nvPr>
        </p:nvSpPr>
        <p:spPr>
          <a:xfrm>
            <a:off x="681039" y="365128"/>
            <a:ext cx="8543925" cy="457200"/>
          </a:xfrm>
        </p:spPr>
        <p:txBody>
          <a:bodyPr>
            <a:noAutofit/>
          </a:bodyPr>
          <a:lstStyle/>
          <a:p>
            <a:pPr indent="0" algn="ctr"/>
            <a:r>
              <a:rPr lang="en-US" altLang="ja-JP" sz="3600" dirty="0">
                <a:solidFill>
                  <a:schemeClr val="bg1"/>
                </a:solidFill>
                <a:latin typeface="Britannic Bold" pitchFamily="34" charset="0"/>
              </a:rPr>
              <a:t>UHC</a:t>
            </a:r>
            <a:r>
              <a:rPr lang="ja-JP" altLang="en-US" sz="3600" dirty="0">
                <a:solidFill>
                  <a:schemeClr val="bg1"/>
                </a:solidFill>
                <a:latin typeface="Britannic Bold" pitchFamily="34" charset="0"/>
              </a:rPr>
              <a:t>達成に向けた国民健康保険制度強化プロジェクト </a:t>
            </a:r>
            <a:endParaRPr lang="en-US" altLang="ja-JP" sz="3600" dirty="0">
              <a:solidFill>
                <a:schemeClr val="bg1"/>
              </a:solidFill>
              <a:latin typeface="Britannic Bold" pitchFamily="34" charset="0"/>
            </a:endParaRPr>
          </a:p>
        </p:txBody>
      </p:sp>
      <p:pic>
        <p:nvPicPr>
          <p:cNvPr id="10" name="Content Placeholder 9" descr="A person's hands touching a piece of paper&#10;&#10;Description automatically generated">
            <a:extLst>
              <a:ext uri="{FF2B5EF4-FFF2-40B4-BE49-F238E27FC236}">
                <a16:creationId xmlns:a16="http://schemas.microsoft.com/office/drawing/2014/main" id="{72F9AA6B-919E-C772-CC5A-6A4D8E2DF026}"/>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681039" y="1388710"/>
            <a:ext cx="3584582" cy="4779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pic>
      <p:sp>
        <p:nvSpPr>
          <p:cNvPr id="3" name="スライド番号プレースホルダー 4">
            <a:extLst>
              <a:ext uri="{FF2B5EF4-FFF2-40B4-BE49-F238E27FC236}">
                <a16:creationId xmlns:a16="http://schemas.microsoft.com/office/drawing/2014/main" id="{345DD630-DEA7-0146-9267-87DD7E67E770}"/>
              </a:ext>
            </a:extLst>
          </p:cNvPr>
          <p:cNvSpPr txBox="1">
            <a:spLocks/>
          </p:cNvSpPr>
          <p:nvPr/>
        </p:nvSpPr>
        <p:spPr>
          <a:xfrm>
            <a:off x="9004346" y="6381750"/>
            <a:ext cx="749254" cy="4572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9BC3F2-1307-46D9-BF01-63126BF4F68A}" type="slidenum">
              <a:rPr lang="ja-JP" altLang="en-US" sz="2400" b="1">
                <a:solidFill>
                  <a:schemeClr val="bg1">
                    <a:lumMod val="75000"/>
                  </a:schemeClr>
                </a:solidFill>
                <a:latin typeface="Calibri" panose="020F0502020204030204" pitchFamily="34" charset="0"/>
                <a:cs typeface="Calibri" panose="020F0502020204030204" pitchFamily="34" charset="0"/>
              </a:rPr>
              <a:pPr>
                <a:defRPr/>
              </a:pPr>
              <a:t>12</a:t>
            </a:fld>
            <a:endParaRPr lang="ja-JP" altLang="en-US" sz="2400" b="1">
              <a:solidFill>
                <a:schemeClr val="bg1">
                  <a:lumMod val="75000"/>
                </a:schemeClr>
              </a:solidFill>
              <a:latin typeface="Calibri" panose="020F0502020204030204" pitchFamily="34" charset="0"/>
              <a:cs typeface="Calibri" panose="020F0502020204030204" pitchFamily="34" charset="0"/>
            </a:endParaRPr>
          </a:p>
        </p:txBody>
      </p:sp>
      <p:pic>
        <p:nvPicPr>
          <p:cNvPr id="15" name="Content Placeholder 14" descr="A shelf with stacks of papers&#10;&#10;Description automatically generated">
            <a:extLst>
              <a:ext uri="{FF2B5EF4-FFF2-40B4-BE49-F238E27FC236}">
                <a16:creationId xmlns:a16="http://schemas.microsoft.com/office/drawing/2014/main" id="{D9E7BD02-EAF6-6A64-3F23-C5F9A0DEEA8B}"/>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719761" y="2031227"/>
            <a:ext cx="4659212" cy="3494408"/>
          </a:xfrm>
        </p:spPr>
      </p:pic>
      <p:sp>
        <p:nvSpPr>
          <p:cNvPr id="5" name="TextBox 4">
            <a:extLst>
              <a:ext uri="{FF2B5EF4-FFF2-40B4-BE49-F238E27FC236}">
                <a16:creationId xmlns:a16="http://schemas.microsoft.com/office/drawing/2014/main" id="{81A224DD-00F6-754E-8474-4386AA2DBA68}"/>
              </a:ext>
            </a:extLst>
          </p:cNvPr>
          <p:cNvSpPr txBox="1"/>
          <p:nvPr/>
        </p:nvSpPr>
        <p:spPr>
          <a:xfrm>
            <a:off x="681039" y="6309360"/>
            <a:ext cx="3584582" cy="369332"/>
          </a:xfrm>
          <a:prstGeom prst="rect">
            <a:avLst/>
          </a:prstGeom>
          <a:noFill/>
        </p:spPr>
        <p:txBody>
          <a:bodyPr wrap="square" rtlCol="0">
            <a:spAutoFit/>
          </a:bodyPr>
          <a:lstStyle/>
          <a:p>
            <a:pPr algn="ctr"/>
            <a:r>
              <a:rPr lang="ja-JP" altLang="en-US" dirty="0"/>
              <a:t>診療費請求書</a:t>
            </a:r>
            <a:endParaRPr lang="en-US" dirty="0"/>
          </a:p>
        </p:txBody>
      </p:sp>
      <p:sp>
        <p:nvSpPr>
          <p:cNvPr id="8" name="TextBox 7">
            <a:extLst>
              <a:ext uri="{FF2B5EF4-FFF2-40B4-BE49-F238E27FC236}">
                <a16:creationId xmlns:a16="http://schemas.microsoft.com/office/drawing/2014/main" id="{993DFE84-BA97-5568-9BAD-80F54F24240A}"/>
              </a:ext>
            </a:extLst>
          </p:cNvPr>
          <p:cNvSpPr txBox="1"/>
          <p:nvPr/>
        </p:nvSpPr>
        <p:spPr>
          <a:xfrm>
            <a:off x="5171441" y="5659120"/>
            <a:ext cx="3454400" cy="646331"/>
          </a:xfrm>
          <a:prstGeom prst="rect">
            <a:avLst/>
          </a:prstGeom>
          <a:noFill/>
        </p:spPr>
        <p:txBody>
          <a:bodyPr wrap="square" rtlCol="0">
            <a:spAutoFit/>
          </a:bodyPr>
          <a:lstStyle/>
          <a:p>
            <a:pPr algn="ctr"/>
            <a:r>
              <a:rPr lang="en-US" altLang="ja-JP" dirty="0"/>
              <a:t>NHIF</a:t>
            </a:r>
            <a:r>
              <a:rPr lang="ja-JP" altLang="en-US" dirty="0"/>
              <a:t>の事務所に保管されている診療費請求書の束</a:t>
            </a:r>
            <a:endParaRPr lang="en-US" dirty="0"/>
          </a:p>
        </p:txBody>
      </p:sp>
      <p:pic>
        <p:nvPicPr>
          <p:cNvPr id="6" name="Picture 2" descr="C:\Users\b01604.STAFFD\AppData\Local\Microsoft\Windows\Temporary Internet Files\Content.Outlook\T7WO455V\新ロゴ英語カラー背景白（高解像度）.jpg">
            <a:extLst>
              <a:ext uri="{FF2B5EF4-FFF2-40B4-BE49-F238E27FC236}">
                <a16:creationId xmlns:a16="http://schemas.microsoft.com/office/drawing/2014/main" id="{4FAB0D65-AA2A-2BD5-4659-8D97D5A50BE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7248" t="17727" b="10951"/>
          <a:stretch/>
        </p:blipFill>
        <p:spPr bwMode="auto">
          <a:xfrm>
            <a:off x="8571911" y="5540804"/>
            <a:ext cx="1306100" cy="88296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070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24"/>
          <p:cNvSpPr/>
          <p:nvPr/>
        </p:nvSpPr>
        <p:spPr>
          <a:xfrm>
            <a:off x="-2" y="0"/>
            <a:ext cx="9906001" cy="1023582"/>
          </a:xfrm>
          <a:prstGeom prst="rect">
            <a:avLst/>
          </a:prstGeom>
          <a:solidFill>
            <a:srgbClr val="006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sp>
        <p:nvSpPr>
          <p:cNvPr id="2" name="Title 1"/>
          <p:cNvSpPr>
            <a:spLocks noGrp="1"/>
          </p:cNvSpPr>
          <p:nvPr>
            <p:ph type="title"/>
          </p:nvPr>
        </p:nvSpPr>
        <p:spPr>
          <a:xfrm>
            <a:off x="681039" y="365128"/>
            <a:ext cx="8543925" cy="457200"/>
          </a:xfrm>
        </p:spPr>
        <p:txBody>
          <a:bodyPr>
            <a:noAutofit/>
          </a:bodyPr>
          <a:lstStyle/>
          <a:p>
            <a:pPr indent="0" algn="ctr"/>
            <a:r>
              <a:rPr lang="ja-JP" altLang="en-US" sz="3600" dirty="0">
                <a:solidFill>
                  <a:schemeClr val="bg1"/>
                </a:solidFill>
                <a:latin typeface="Britannic Bold" pitchFamily="34" charset="0"/>
              </a:rPr>
              <a:t>若者を巻き込んだ社会課題解決を目指す取り組み</a:t>
            </a:r>
            <a:endParaRPr lang="en-US" altLang="ja-JP" sz="3600" dirty="0">
              <a:solidFill>
                <a:schemeClr val="bg1"/>
              </a:solidFill>
              <a:latin typeface="Britannic Bold" pitchFamily="34" charset="0"/>
            </a:endParaRPr>
          </a:p>
        </p:txBody>
      </p:sp>
      <p:sp>
        <p:nvSpPr>
          <p:cNvPr id="7" name="Text Box 16">
            <a:extLst>
              <a:ext uri="{FF2B5EF4-FFF2-40B4-BE49-F238E27FC236}">
                <a16:creationId xmlns:a16="http://schemas.microsoft.com/office/drawing/2014/main" id="{A6C59A58-C0D7-2B27-01CD-E9E3D2E5B4FC}"/>
              </a:ext>
            </a:extLst>
          </p:cNvPr>
          <p:cNvSpPr txBox="1">
            <a:spLocks noGrp="1"/>
          </p:cNvSpPr>
          <p:nvPr>
            <p:ph sz="half" idx="1"/>
          </p:nvPr>
        </p:nvSpPr>
        <p:spPr>
          <a:xfrm>
            <a:off x="248292" y="1825625"/>
            <a:ext cx="3974387" cy="4351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t" anchorCtr="0" forceAA="0" compatLnSpc="1">
            <a:prstTxWarp prst="textNoShape">
              <a:avLst/>
            </a:prstTxWarp>
            <a:noAutofit/>
          </a:bodyPr>
          <a:lstStyle/>
          <a:p>
            <a:pPr>
              <a:lnSpc>
                <a:spcPct val="115000"/>
              </a:lnSpc>
              <a:spcBef>
                <a:spcPts val="0"/>
              </a:spcBef>
            </a:pPr>
            <a:r>
              <a:rPr lang="en-US" altLang="ja-JP" sz="2000" dirty="0">
                <a:solidFill>
                  <a:schemeClr val="tx1"/>
                </a:solidFill>
                <a:latin typeface="+mn-ea"/>
                <a:cs typeface="Arial" panose="020B0604020202020204" pitchFamily="34" charset="0"/>
              </a:rPr>
              <a:t>JICA</a:t>
            </a:r>
            <a:r>
              <a:rPr lang="ja-JP" altLang="en-US" sz="2000" dirty="0">
                <a:solidFill>
                  <a:schemeClr val="tx1"/>
                </a:solidFill>
                <a:latin typeface="+mn-ea"/>
                <a:cs typeface="Arial" panose="020B0604020202020204" pitchFamily="34" charset="0"/>
              </a:rPr>
              <a:t>スーダンのカウンターパートが抱える各分野の解決したい課題に対するソリューションを募集しピッチコンペを実施</a:t>
            </a:r>
          </a:p>
          <a:p>
            <a:pPr>
              <a:lnSpc>
                <a:spcPct val="115000"/>
              </a:lnSpc>
              <a:spcBef>
                <a:spcPts val="0"/>
              </a:spcBef>
            </a:pPr>
            <a:r>
              <a:rPr lang="ja-JP" altLang="en-US" sz="2000" dirty="0">
                <a:solidFill>
                  <a:schemeClr val="tx1"/>
                </a:solidFill>
                <a:latin typeface="+mn-ea"/>
                <a:cs typeface="Arial" panose="020B0604020202020204" pitchFamily="34" charset="0"/>
              </a:rPr>
              <a:t>水、農業、保健、廃棄物処理の四分野の課題に対するソリューションを募集（課題はカウンターパートである</a:t>
            </a:r>
          </a:p>
          <a:p>
            <a:pPr>
              <a:lnSpc>
                <a:spcPct val="115000"/>
              </a:lnSpc>
              <a:spcBef>
                <a:spcPts val="0"/>
              </a:spcBef>
            </a:pPr>
            <a:r>
              <a:rPr lang="ja-JP" altLang="en-US" sz="2000" dirty="0">
                <a:solidFill>
                  <a:schemeClr val="tx1"/>
                </a:solidFill>
                <a:latin typeface="+mn-ea"/>
                <a:cs typeface="Arial" panose="020B0604020202020204" pitchFamily="34" charset="0"/>
              </a:rPr>
              <a:t>受賞者には受賞アイデアをパイロットするための資金等とが提供され、各省庁と共に実証事業を実施</a:t>
            </a:r>
            <a:endParaRPr lang="en-US" altLang="ja-JP" sz="2000" dirty="0">
              <a:solidFill>
                <a:schemeClr val="tx1"/>
              </a:solidFill>
              <a:latin typeface="+mn-ea"/>
              <a:cs typeface="Arial" panose="020B0604020202020204" pitchFamily="34" charset="0"/>
            </a:endParaRPr>
          </a:p>
          <a:p>
            <a:pPr marL="0" indent="0">
              <a:lnSpc>
                <a:spcPct val="115000"/>
              </a:lnSpc>
              <a:spcBef>
                <a:spcPts val="0"/>
              </a:spcBef>
              <a:buNone/>
            </a:pPr>
            <a:r>
              <a:rPr lang="ja-JP" altLang="en-US" sz="1400" dirty="0">
                <a:solidFill>
                  <a:schemeClr val="tx1"/>
                </a:solidFill>
                <a:latin typeface="+mn-ea"/>
                <a:cs typeface="Arial" panose="020B0604020202020204" pitchFamily="34" charset="0"/>
              </a:rPr>
              <a:t>＊アクセラレーター：スタートアップや起業家をサポートし、事業成長を促進する人材・団体・プログラム</a:t>
            </a:r>
          </a:p>
          <a:p>
            <a:pPr>
              <a:lnSpc>
                <a:spcPct val="115000"/>
              </a:lnSpc>
              <a:spcBef>
                <a:spcPts val="0"/>
              </a:spcBef>
            </a:pPr>
            <a:endParaRPr lang="en-US" altLang="ja-JP" sz="2000" dirty="0">
              <a:solidFill>
                <a:schemeClr val="tx1"/>
              </a:solidFill>
              <a:latin typeface="+mn-ea"/>
              <a:cs typeface="Arial" panose="020B0604020202020204" pitchFamily="34" charset="0"/>
            </a:endParaRPr>
          </a:p>
        </p:txBody>
      </p:sp>
      <p:sp>
        <p:nvSpPr>
          <p:cNvPr id="3" name="スライド番号プレースホルダー 4">
            <a:extLst>
              <a:ext uri="{FF2B5EF4-FFF2-40B4-BE49-F238E27FC236}">
                <a16:creationId xmlns:a16="http://schemas.microsoft.com/office/drawing/2014/main" id="{345DD630-DEA7-0146-9267-87DD7E67E770}"/>
              </a:ext>
            </a:extLst>
          </p:cNvPr>
          <p:cNvSpPr txBox="1">
            <a:spLocks/>
          </p:cNvSpPr>
          <p:nvPr/>
        </p:nvSpPr>
        <p:spPr>
          <a:xfrm>
            <a:off x="9004346" y="6381750"/>
            <a:ext cx="749254" cy="4572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9BC3F2-1307-46D9-BF01-63126BF4F68A}" type="slidenum">
              <a:rPr lang="ja-JP" altLang="en-US" sz="2400" b="1">
                <a:solidFill>
                  <a:schemeClr val="bg1">
                    <a:lumMod val="75000"/>
                  </a:schemeClr>
                </a:solidFill>
                <a:latin typeface="Calibri" panose="020F0502020204030204" pitchFamily="34" charset="0"/>
                <a:cs typeface="Calibri" panose="020F0502020204030204" pitchFamily="34" charset="0"/>
              </a:rPr>
              <a:pPr>
                <a:defRPr/>
              </a:pPr>
              <a:t>13</a:t>
            </a:fld>
            <a:endParaRPr lang="ja-JP" altLang="en-US" sz="2400" b="1">
              <a:solidFill>
                <a:schemeClr val="bg1">
                  <a:lumMod val="75000"/>
                </a:schemeClr>
              </a:solidFill>
              <a:latin typeface="Calibri" panose="020F0502020204030204" pitchFamily="34" charset="0"/>
              <a:cs typeface="Calibri" panose="020F0502020204030204" pitchFamily="34" charset="0"/>
            </a:endParaRPr>
          </a:p>
        </p:txBody>
      </p:sp>
      <p:pic>
        <p:nvPicPr>
          <p:cNvPr id="10" name="Content Placeholder 9" descr="A group of people sitting in a circle&#10;&#10;Description automatically generated">
            <a:extLst>
              <a:ext uri="{FF2B5EF4-FFF2-40B4-BE49-F238E27FC236}">
                <a16:creationId xmlns:a16="http://schemas.microsoft.com/office/drawing/2014/main" id="{720A80D3-C324-9A62-7454-62BB5EE4BCBE}"/>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254159" y="1922846"/>
            <a:ext cx="5499441" cy="3666295"/>
          </a:xfrm>
        </p:spPr>
      </p:pic>
      <p:sp>
        <p:nvSpPr>
          <p:cNvPr id="5" name="TextBox 4">
            <a:extLst>
              <a:ext uri="{FF2B5EF4-FFF2-40B4-BE49-F238E27FC236}">
                <a16:creationId xmlns:a16="http://schemas.microsoft.com/office/drawing/2014/main" id="{ED613FC7-D561-CCB4-25C9-E80AE0BE4DF8}"/>
              </a:ext>
            </a:extLst>
          </p:cNvPr>
          <p:cNvSpPr txBox="1"/>
          <p:nvPr/>
        </p:nvSpPr>
        <p:spPr>
          <a:xfrm>
            <a:off x="4560557" y="5693058"/>
            <a:ext cx="4886644" cy="584775"/>
          </a:xfrm>
          <a:prstGeom prst="rect">
            <a:avLst/>
          </a:prstGeom>
          <a:noFill/>
        </p:spPr>
        <p:txBody>
          <a:bodyPr wrap="square" rtlCol="0">
            <a:spAutoFit/>
          </a:bodyPr>
          <a:lstStyle/>
          <a:p>
            <a:pPr algn="ctr"/>
            <a:r>
              <a:rPr lang="ja-JP" altLang="en-US" sz="1600" dirty="0"/>
              <a:t>コンペ募集発表会にて各分野の課題について話し合う各分野を管轄する省庁の担当者とコンペ参加希望者</a:t>
            </a:r>
            <a:endParaRPr lang="en-US" sz="1600" dirty="0"/>
          </a:p>
        </p:txBody>
      </p:sp>
      <p:sp>
        <p:nvSpPr>
          <p:cNvPr id="6" name="TextBox 5">
            <a:extLst>
              <a:ext uri="{FF2B5EF4-FFF2-40B4-BE49-F238E27FC236}">
                <a16:creationId xmlns:a16="http://schemas.microsoft.com/office/drawing/2014/main" id="{EEF1C64F-B82C-EF74-31C6-8FFDB6F5F751}"/>
              </a:ext>
            </a:extLst>
          </p:cNvPr>
          <p:cNvSpPr txBox="1"/>
          <p:nvPr/>
        </p:nvSpPr>
        <p:spPr>
          <a:xfrm>
            <a:off x="248292" y="1119883"/>
            <a:ext cx="9327223" cy="707886"/>
          </a:xfrm>
          <a:prstGeom prst="rect">
            <a:avLst/>
          </a:prstGeom>
          <a:noFill/>
        </p:spPr>
        <p:txBody>
          <a:bodyPr wrap="square" rtlCol="0">
            <a:spAutoFit/>
          </a:bodyPr>
          <a:lstStyle/>
          <a:p>
            <a:r>
              <a:rPr lang="ja-JP" altLang="en-US" sz="2000" dirty="0">
                <a:solidFill>
                  <a:srgbClr val="0070C0"/>
                </a:solidFill>
              </a:rPr>
              <a:t>アクセラレーター＊と連携し、起業家、スタートアップ企業と政府機関を繋げ社会課題解決を目指す。</a:t>
            </a:r>
          </a:p>
        </p:txBody>
      </p:sp>
    </p:spTree>
    <p:extLst>
      <p:ext uri="{BB962C8B-B14F-4D97-AF65-F5344CB8AC3E}">
        <p14:creationId xmlns:p14="http://schemas.microsoft.com/office/powerpoint/2010/main" val="2534873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24">
            <a:extLst>
              <a:ext uri="{FF2B5EF4-FFF2-40B4-BE49-F238E27FC236}">
                <a16:creationId xmlns:a16="http://schemas.microsoft.com/office/drawing/2014/main" id="{AC5FBE84-A387-8F99-0C3B-E1D10E88F201}"/>
              </a:ext>
            </a:extLst>
          </p:cNvPr>
          <p:cNvSpPr/>
          <p:nvPr/>
        </p:nvSpPr>
        <p:spPr>
          <a:xfrm>
            <a:off x="0" y="2917209"/>
            <a:ext cx="9906001" cy="1023582"/>
          </a:xfrm>
          <a:prstGeom prst="rect">
            <a:avLst/>
          </a:prstGeom>
          <a:solidFill>
            <a:srgbClr val="006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spcBef>
                <a:spcPct val="0"/>
              </a:spcBef>
            </a:pPr>
            <a:r>
              <a:rPr lang="ja-JP" altLang="en-US" sz="4000" dirty="0">
                <a:solidFill>
                  <a:schemeClr val="bg1"/>
                </a:solidFill>
                <a:latin typeface="Britannic Bold" pitchFamily="34" charset="0"/>
                <a:ea typeface="+mj-ea"/>
                <a:cs typeface="+mj-cs"/>
              </a:rPr>
              <a:t>４．紛争開始後の</a:t>
            </a:r>
            <a:r>
              <a:rPr lang="en-US" altLang="ja-JP" sz="4000" dirty="0">
                <a:solidFill>
                  <a:schemeClr val="bg1"/>
                </a:solidFill>
                <a:latin typeface="Britannic Bold" pitchFamily="34" charset="0"/>
                <a:ea typeface="+mj-ea"/>
                <a:cs typeface="+mj-cs"/>
              </a:rPr>
              <a:t>JICA</a:t>
            </a:r>
            <a:r>
              <a:rPr lang="ja-JP" altLang="en-US" sz="4000" dirty="0">
                <a:solidFill>
                  <a:schemeClr val="bg1"/>
                </a:solidFill>
                <a:latin typeface="Britannic Bold" pitchFamily="34" charset="0"/>
                <a:ea typeface="+mj-ea"/>
                <a:cs typeface="+mj-cs"/>
              </a:rPr>
              <a:t>の支援</a:t>
            </a:r>
            <a:r>
              <a:rPr lang="en-US" altLang="ja-JP" sz="4000" dirty="0">
                <a:solidFill>
                  <a:schemeClr val="bg1"/>
                </a:solidFill>
                <a:latin typeface="Britannic Bold" pitchFamily="34" charset="0"/>
                <a:ea typeface="+mj-ea"/>
                <a:cs typeface="+mj-cs"/>
              </a:rPr>
              <a:t> </a:t>
            </a:r>
          </a:p>
        </p:txBody>
      </p:sp>
      <p:pic>
        <p:nvPicPr>
          <p:cNvPr id="2" name="Picture 2" descr="C:\Users\b01604.STAFFD\AppData\Local\Microsoft\Windows\Temporary Internet Files\Content.Outlook\T7WO455V\新ロゴ英語カラー背景白（高解像度）.jpg">
            <a:extLst>
              <a:ext uri="{FF2B5EF4-FFF2-40B4-BE49-F238E27FC236}">
                <a16:creationId xmlns:a16="http://schemas.microsoft.com/office/drawing/2014/main" id="{CB3F8292-5C4A-1AE7-12E1-28CD015E71D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7248" t="17727" b="10951"/>
          <a:stretch/>
        </p:blipFill>
        <p:spPr bwMode="auto">
          <a:xfrm>
            <a:off x="77734" y="183637"/>
            <a:ext cx="1557569" cy="10529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スライド番号プレースホルダー 4">
            <a:extLst>
              <a:ext uri="{FF2B5EF4-FFF2-40B4-BE49-F238E27FC236}">
                <a16:creationId xmlns:a16="http://schemas.microsoft.com/office/drawing/2014/main" id="{8133ABAE-3718-0712-0520-25DC8C20CE82}"/>
              </a:ext>
            </a:extLst>
          </p:cNvPr>
          <p:cNvSpPr txBox="1">
            <a:spLocks/>
          </p:cNvSpPr>
          <p:nvPr/>
        </p:nvSpPr>
        <p:spPr>
          <a:xfrm>
            <a:off x="9004346" y="6381750"/>
            <a:ext cx="749254" cy="4572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9BC3F2-1307-46D9-BF01-63126BF4F68A}" type="slidenum">
              <a:rPr lang="ja-JP" altLang="en-US" sz="2400" b="1">
                <a:solidFill>
                  <a:schemeClr val="bg1">
                    <a:lumMod val="75000"/>
                  </a:schemeClr>
                </a:solidFill>
                <a:latin typeface="Calibri" panose="020F0502020204030204" pitchFamily="34" charset="0"/>
                <a:cs typeface="Calibri" panose="020F0502020204030204" pitchFamily="34" charset="0"/>
              </a:rPr>
              <a:pPr>
                <a:defRPr/>
              </a:pPr>
              <a:t>14</a:t>
            </a:fld>
            <a:endParaRPr lang="ja-JP" altLang="en-US" sz="2400" b="1">
              <a:solidFill>
                <a:schemeClr val="bg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141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24"/>
          <p:cNvSpPr/>
          <p:nvPr/>
        </p:nvSpPr>
        <p:spPr>
          <a:xfrm>
            <a:off x="-2" y="0"/>
            <a:ext cx="9906001" cy="1023582"/>
          </a:xfrm>
          <a:prstGeom prst="rect">
            <a:avLst/>
          </a:prstGeom>
          <a:solidFill>
            <a:srgbClr val="006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sp>
        <p:nvSpPr>
          <p:cNvPr id="2" name="Title 1"/>
          <p:cNvSpPr>
            <a:spLocks noGrp="1"/>
          </p:cNvSpPr>
          <p:nvPr>
            <p:ph type="title"/>
          </p:nvPr>
        </p:nvSpPr>
        <p:spPr>
          <a:xfrm>
            <a:off x="355006" y="64517"/>
            <a:ext cx="9033893" cy="900753"/>
          </a:xfrm>
        </p:spPr>
        <p:txBody>
          <a:bodyPr>
            <a:noAutofit/>
          </a:bodyPr>
          <a:lstStyle/>
          <a:p>
            <a:pPr indent="0" algn="ctr"/>
            <a:r>
              <a:rPr lang="ja-JP" altLang="en-US" sz="4000">
                <a:solidFill>
                  <a:schemeClr val="bg1"/>
                </a:solidFill>
                <a:latin typeface="Britannic Bold" pitchFamily="34" charset="0"/>
              </a:rPr>
              <a:t>緊急ニーズへの対応</a:t>
            </a:r>
            <a:endParaRPr lang="en-US" altLang="ja-JP" sz="4000">
              <a:solidFill>
                <a:schemeClr val="bg1"/>
              </a:solidFill>
              <a:latin typeface="Britannic Bold" pitchFamily="34" charset="0"/>
            </a:endParaRPr>
          </a:p>
        </p:txBody>
      </p:sp>
      <p:sp>
        <p:nvSpPr>
          <p:cNvPr id="7" name="Text Box 16">
            <a:extLst>
              <a:ext uri="{FF2B5EF4-FFF2-40B4-BE49-F238E27FC236}">
                <a16:creationId xmlns:a16="http://schemas.microsoft.com/office/drawing/2014/main" id="{A6C59A58-C0D7-2B27-01CD-E9E3D2E5B4FC}"/>
              </a:ext>
            </a:extLst>
          </p:cNvPr>
          <p:cNvSpPr txBox="1">
            <a:spLocks noGrp="1"/>
          </p:cNvSpPr>
          <p:nvPr>
            <p:ph idx="1"/>
          </p:nvPr>
        </p:nvSpPr>
        <p:spPr>
          <a:xfrm>
            <a:off x="359742" y="1454017"/>
            <a:ext cx="8741199" cy="482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t" anchorCtr="0" forceAA="0" compatLnSpc="1">
            <a:prstTxWarp prst="textNoShape">
              <a:avLst/>
            </a:prstTxWarp>
            <a:noAutofit/>
          </a:bodyPr>
          <a:lstStyle/>
          <a:p>
            <a:pPr marL="0" indent="0">
              <a:lnSpc>
                <a:spcPct val="115000"/>
              </a:lnSpc>
              <a:spcBef>
                <a:spcPts val="0"/>
              </a:spcBef>
              <a:buNone/>
            </a:pPr>
            <a:r>
              <a:rPr lang="ja-JP" altLang="en-US" sz="2400" b="1">
                <a:solidFill>
                  <a:srgbClr val="0070C0"/>
                </a:solidFill>
                <a:latin typeface="+mn-ea"/>
                <a:cs typeface="Arial" panose="020B0604020202020204" pitchFamily="34" charset="0"/>
              </a:rPr>
              <a:t>水：</a:t>
            </a:r>
            <a:r>
              <a:rPr lang="ja-JP" altLang="en-US" sz="2400">
                <a:solidFill>
                  <a:schemeClr val="tx1"/>
                </a:solidFill>
                <a:latin typeface="+mn-ea"/>
                <a:cs typeface="Arial" panose="020B0604020202020204" pitchFamily="34" charset="0"/>
              </a:rPr>
              <a:t>コスティ市浄水場に対する、塩素剤（</a:t>
            </a:r>
            <a:r>
              <a:rPr lang="en-US" altLang="ja-JP" sz="2400">
                <a:solidFill>
                  <a:schemeClr val="tx1"/>
                </a:solidFill>
                <a:latin typeface="+mn-ea"/>
                <a:cs typeface="Arial" panose="020B0604020202020204" pitchFamily="34" charset="0"/>
              </a:rPr>
              <a:t>PAC</a:t>
            </a:r>
            <a:r>
              <a:rPr lang="ja-JP" altLang="en-US" sz="2400">
                <a:solidFill>
                  <a:schemeClr val="tx1"/>
                </a:solidFill>
                <a:latin typeface="+mn-ea"/>
                <a:cs typeface="Arial" panose="020B0604020202020204" pitchFamily="34" charset="0"/>
              </a:rPr>
              <a:t>）の</a:t>
            </a:r>
            <a:r>
              <a:rPr lang="en-US" altLang="ja-JP" sz="2400">
                <a:solidFill>
                  <a:schemeClr val="tx1"/>
                </a:solidFill>
                <a:latin typeface="+mn-ea"/>
                <a:cs typeface="Arial" panose="020B0604020202020204" pitchFamily="34" charset="0"/>
              </a:rPr>
              <a:t>220</a:t>
            </a:r>
            <a:r>
              <a:rPr lang="ja-JP" altLang="en-US" sz="2400">
                <a:solidFill>
                  <a:schemeClr val="tx1"/>
                </a:solidFill>
                <a:latin typeface="+mn-ea"/>
                <a:cs typeface="Arial" panose="020B0604020202020204" pitchFamily="34" charset="0"/>
              </a:rPr>
              <a:t>樽（約</a:t>
            </a:r>
            <a:r>
              <a:rPr lang="en-US" altLang="ja-JP" sz="2400">
                <a:solidFill>
                  <a:schemeClr val="tx1"/>
                </a:solidFill>
                <a:latin typeface="+mn-ea"/>
                <a:cs typeface="Arial" panose="020B0604020202020204" pitchFamily="34" charset="0"/>
              </a:rPr>
              <a:t>2</a:t>
            </a:r>
            <a:r>
              <a:rPr lang="ja-JP" altLang="en-US" sz="2400">
                <a:solidFill>
                  <a:schemeClr val="tx1"/>
                </a:solidFill>
                <a:latin typeface="+mn-ea"/>
                <a:cs typeface="Arial" panose="020B0604020202020204" pitchFamily="34" charset="0"/>
              </a:rPr>
              <a:t>か月分）供与。（国内避難民を含む</a:t>
            </a:r>
            <a:r>
              <a:rPr lang="en-US" altLang="ja-JP" sz="2400">
                <a:solidFill>
                  <a:schemeClr val="tx1"/>
                </a:solidFill>
                <a:latin typeface="+mn-ea"/>
                <a:cs typeface="Arial" panose="020B0604020202020204" pitchFamily="34" charset="0"/>
              </a:rPr>
              <a:t>38</a:t>
            </a:r>
            <a:r>
              <a:rPr lang="ja-JP" altLang="en-US" sz="2400">
                <a:solidFill>
                  <a:schemeClr val="tx1"/>
                </a:solidFill>
                <a:latin typeface="+mn-ea"/>
                <a:cs typeface="Arial" panose="020B0604020202020204" pitchFamily="34" charset="0"/>
              </a:rPr>
              <a:t>万人超（推定）に裨益）</a:t>
            </a:r>
          </a:p>
          <a:p>
            <a:pPr marL="0" indent="0">
              <a:lnSpc>
                <a:spcPct val="115000"/>
              </a:lnSpc>
              <a:spcBef>
                <a:spcPts val="0"/>
              </a:spcBef>
              <a:buNone/>
            </a:pPr>
            <a:r>
              <a:rPr lang="ja-JP" altLang="en-US" sz="2400" b="1">
                <a:solidFill>
                  <a:schemeClr val="accent2"/>
                </a:solidFill>
                <a:latin typeface="+mn-ea"/>
                <a:cs typeface="Arial" panose="020B0604020202020204" pitchFamily="34" charset="0"/>
              </a:rPr>
              <a:t>　　　　　　　　　　　　　　　　　　</a:t>
            </a:r>
            <a:endParaRPr lang="en-US" altLang="ja-JP" sz="2400" b="1">
              <a:solidFill>
                <a:schemeClr val="accent2"/>
              </a:solidFill>
              <a:latin typeface="+mn-ea"/>
              <a:cs typeface="Arial" panose="020B0604020202020204" pitchFamily="34" charset="0"/>
            </a:endParaRPr>
          </a:p>
        </p:txBody>
      </p:sp>
      <p:sp>
        <p:nvSpPr>
          <p:cNvPr id="3" name="スライド番号プレースホルダー 4">
            <a:extLst>
              <a:ext uri="{FF2B5EF4-FFF2-40B4-BE49-F238E27FC236}">
                <a16:creationId xmlns:a16="http://schemas.microsoft.com/office/drawing/2014/main" id="{345DD630-DEA7-0146-9267-87DD7E67E770}"/>
              </a:ext>
            </a:extLst>
          </p:cNvPr>
          <p:cNvSpPr txBox="1">
            <a:spLocks/>
          </p:cNvSpPr>
          <p:nvPr/>
        </p:nvSpPr>
        <p:spPr>
          <a:xfrm>
            <a:off x="9004346" y="6381750"/>
            <a:ext cx="749254" cy="4572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9BC3F2-1307-46D9-BF01-63126BF4F68A}" type="slidenum">
              <a:rPr lang="ja-JP" altLang="en-US" sz="2400" b="1">
                <a:solidFill>
                  <a:schemeClr val="bg1">
                    <a:lumMod val="75000"/>
                  </a:schemeClr>
                </a:solidFill>
                <a:latin typeface="Calibri" panose="020F0502020204030204" pitchFamily="34" charset="0"/>
                <a:cs typeface="Calibri" panose="020F0502020204030204" pitchFamily="34" charset="0"/>
              </a:rPr>
              <a:pPr>
                <a:defRPr/>
              </a:pPr>
              <a:t>15</a:t>
            </a:fld>
            <a:endParaRPr lang="ja-JP" altLang="en-US" sz="2400" b="1">
              <a:solidFill>
                <a:schemeClr val="bg1">
                  <a:lumMod val="75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50C077F-9C5E-FD97-C9AD-2FFC3C2803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595" y="2758710"/>
            <a:ext cx="4576652" cy="3489936"/>
          </a:xfrm>
          <a:prstGeom prst="rect">
            <a:avLst/>
          </a:prstGeom>
        </p:spPr>
      </p:pic>
      <p:pic>
        <p:nvPicPr>
          <p:cNvPr id="6" name="Picture 5">
            <a:extLst>
              <a:ext uri="{FF2B5EF4-FFF2-40B4-BE49-F238E27FC236}">
                <a16:creationId xmlns:a16="http://schemas.microsoft.com/office/drawing/2014/main" id="{DA4938FB-3EE9-5897-B18F-6CB7C9FACA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4081" y="2995286"/>
            <a:ext cx="4799104" cy="2706568"/>
          </a:xfrm>
          <a:prstGeom prst="rect">
            <a:avLst/>
          </a:prstGeom>
        </p:spPr>
      </p:pic>
      <p:pic>
        <p:nvPicPr>
          <p:cNvPr id="8" name="Picture 2" descr="C:\Users\b01604.STAFFD\AppData\Local\Microsoft\Windows\Temporary Internet Files\Content.Outlook\T7WO455V\新ロゴ英語カラー背景白（高解像度）.jpg">
            <a:extLst>
              <a:ext uri="{FF2B5EF4-FFF2-40B4-BE49-F238E27FC236}">
                <a16:creationId xmlns:a16="http://schemas.microsoft.com/office/drawing/2014/main" id="{D1AA7FC0-0EAE-06FC-B821-A98C1CBFEAD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7248" t="17727" b="10951"/>
          <a:stretch/>
        </p:blipFill>
        <p:spPr bwMode="auto">
          <a:xfrm>
            <a:off x="8829916" y="5714087"/>
            <a:ext cx="1076083" cy="72746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648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24"/>
          <p:cNvSpPr/>
          <p:nvPr/>
        </p:nvSpPr>
        <p:spPr>
          <a:xfrm>
            <a:off x="-2" y="0"/>
            <a:ext cx="9906001" cy="1023582"/>
          </a:xfrm>
          <a:prstGeom prst="rect">
            <a:avLst/>
          </a:prstGeom>
          <a:solidFill>
            <a:srgbClr val="006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sp>
        <p:nvSpPr>
          <p:cNvPr id="2" name="Title 1"/>
          <p:cNvSpPr>
            <a:spLocks noGrp="1"/>
          </p:cNvSpPr>
          <p:nvPr>
            <p:ph type="title"/>
          </p:nvPr>
        </p:nvSpPr>
        <p:spPr>
          <a:xfrm>
            <a:off x="355006" y="64517"/>
            <a:ext cx="9033893" cy="900753"/>
          </a:xfrm>
        </p:spPr>
        <p:txBody>
          <a:bodyPr>
            <a:noAutofit/>
          </a:bodyPr>
          <a:lstStyle/>
          <a:p>
            <a:pPr indent="0" algn="ctr"/>
            <a:r>
              <a:rPr lang="ja-JP" altLang="en-US" sz="4000">
                <a:solidFill>
                  <a:schemeClr val="bg1"/>
                </a:solidFill>
                <a:latin typeface="Britannic Bold" pitchFamily="34" charset="0"/>
              </a:rPr>
              <a:t>緊急ニーズへの対応</a:t>
            </a:r>
            <a:endParaRPr lang="en-US" altLang="ja-JP" sz="4000">
              <a:solidFill>
                <a:schemeClr val="bg1"/>
              </a:solidFill>
              <a:latin typeface="Britannic Bold" pitchFamily="34" charset="0"/>
            </a:endParaRPr>
          </a:p>
        </p:txBody>
      </p:sp>
      <p:sp>
        <p:nvSpPr>
          <p:cNvPr id="7" name="Text Box 16">
            <a:extLst>
              <a:ext uri="{FF2B5EF4-FFF2-40B4-BE49-F238E27FC236}">
                <a16:creationId xmlns:a16="http://schemas.microsoft.com/office/drawing/2014/main" id="{A6C59A58-C0D7-2B27-01CD-E9E3D2E5B4FC}"/>
              </a:ext>
            </a:extLst>
          </p:cNvPr>
          <p:cNvSpPr txBox="1">
            <a:spLocks noGrp="1"/>
          </p:cNvSpPr>
          <p:nvPr>
            <p:ph idx="1"/>
          </p:nvPr>
        </p:nvSpPr>
        <p:spPr>
          <a:xfrm>
            <a:off x="647700" y="1409700"/>
            <a:ext cx="8741199" cy="482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t" anchorCtr="0" forceAA="0" compatLnSpc="1">
            <a:prstTxWarp prst="textNoShape">
              <a:avLst/>
            </a:prstTxWarp>
            <a:noAutofit/>
          </a:bodyPr>
          <a:lstStyle/>
          <a:p>
            <a:pPr marL="0" indent="0">
              <a:lnSpc>
                <a:spcPct val="115000"/>
              </a:lnSpc>
              <a:spcBef>
                <a:spcPts val="0"/>
              </a:spcBef>
              <a:buNone/>
            </a:pPr>
            <a:r>
              <a:rPr lang="ja-JP" altLang="en-US" sz="2400" b="1" dirty="0">
                <a:solidFill>
                  <a:srgbClr val="FF0000"/>
                </a:solidFill>
                <a:latin typeface="ＭＳ Ｐゴシック"/>
                <a:ea typeface="ＭＳ Ｐゴシック"/>
                <a:cs typeface="Arial"/>
              </a:rPr>
              <a:t>保健：</a:t>
            </a:r>
            <a:r>
              <a:rPr lang="ja-JP" altLang="en-US" sz="2400" dirty="0">
                <a:solidFill>
                  <a:schemeClr val="tx1"/>
                </a:solidFill>
                <a:ea typeface="+mn-lt"/>
                <a:cs typeface="+mn-lt"/>
              </a:rPr>
              <a:t>多くの国内避難民が流入する北部州およびガダーレフ州の病院に対し、</a:t>
            </a:r>
            <a:r>
              <a:rPr lang="en-US" altLang="ja-JP" sz="2400" dirty="0">
                <a:solidFill>
                  <a:schemeClr val="tx1"/>
                </a:solidFill>
                <a:ea typeface="+mn-lt"/>
                <a:cs typeface="+mn-lt"/>
              </a:rPr>
              <a:t>WHO</a:t>
            </a:r>
            <a:r>
              <a:rPr lang="ja-JP" altLang="en-US" sz="2400" dirty="0">
                <a:solidFill>
                  <a:schemeClr val="tx1"/>
                </a:solidFill>
                <a:ea typeface="+mn-lt"/>
                <a:cs typeface="+mn-lt"/>
              </a:rPr>
              <a:t> </a:t>
            </a:r>
            <a:r>
              <a:rPr lang="ja-JP" sz="2400" dirty="0">
                <a:solidFill>
                  <a:schemeClr val="tx1"/>
                </a:solidFill>
                <a:ea typeface="+mn-lt"/>
                <a:cs typeface="+mn-lt"/>
              </a:rPr>
              <a:t>を通じて医薬品等 の緊急医療物資を供与（</a:t>
            </a:r>
            <a:r>
              <a:rPr lang="en-US" altLang="ja-JP" sz="2400" dirty="0">
                <a:solidFill>
                  <a:schemeClr val="tx1"/>
                </a:solidFill>
                <a:ea typeface="+mn-lt"/>
                <a:cs typeface="+mn-lt"/>
              </a:rPr>
              <a:t>1</a:t>
            </a:r>
            <a:r>
              <a:rPr lang="ja-JP" altLang="en-US" sz="2400" dirty="0">
                <a:solidFill>
                  <a:schemeClr val="tx1"/>
                </a:solidFill>
                <a:ea typeface="+mn-lt"/>
                <a:cs typeface="+mn-lt"/>
              </a:rPr>
              <a:t> 億円、</a:t>
            </a:r>
            <a:r>
              <a:rPr lang="en-US" altLang="ja-JP" sz="2400" dirty="0">
                <a:solidFill>
                  <a:schemeClr val="tx1"/>
                </a:solidFill>
                <a:ea typeface="+mn-lt"/>
                <a:cs typeface="+mn-lt"/>
              </a:rPr>
              <a:t>13</a:t>
            </a:r>
            <a:r>
              <a:rPr lang="ja-JP" altLang="en-US" sz="2400" dirty="0">
                <a:solidFill>
                  <a:schemeClr val="tx1"/>
                </a:solidFill>
                <a:ea typeface="+mn-lt"/>
                <a:cs typeface="+mn-lt"/>
              </a:rPr>
              <a:t> </a:t>
            </a:r>
            <a:r>
              <a:rPr lang="ja-JP" sz="2400" dirty="0">
                <a:solidFill>
                  <a:schemeClr val="tx1"/>
                </a:solidFill>
                <a:ea typeface="+mn-lt"/>
                <a:cs typeface="+mn-lt"/>
              </a:rPr>
              <a:t>トン、延べ</a:t>
            </a:r>
            <a:r>
              <a:rPr lang="ja-JP" altLang="en-US" sz="2400" dirty="0">
                <a:solidFill>
                  <a:schemeClr val="tx1"/>
                </a:solidFill>
                <a:ea typeface="+mn-lt"/>
                <a:cs typeface="+mn-lt"/>
              </a:rPr>
              <a:t> </a:t>
            </a:r>
            <a:r>
              <a:rPr lang="en-US" altLang="ja-JP" sz="2400" dirty="0">
                <a:solidFill>
                  <a:schemeClr val="tx1"/>
                </a:solidFill>
                <a:ea typeface="+mn-lt"/>
                <a:cs typeface="+mn-lt"/>
              </a:rPr>
              <a:t>120</a:t>
            </a:r>
            <a:r>
              <a:rPr lang="ja-JP" sz="2400" dirty="0">
                <a:solidFill>
                  <a:schemeClr val="tx1"/>
                </a:solidFill>
                <a:ea typeface="+mn-lt"/>
                <a:cs typeface="+mn-lt"/>
              </a:rPr>
              <a:t> 万人超に裨益見込み</a:t>
            </a:r>
            <a:r>
              <a:rPr lang="ja-JP" altLang="en-US" sz="2400" dirty="0">
                <a:solidFill>
                  <a:schemeClr val="tx1"/>
                </a:solidFill>
                <a:ea typeface="+mn-lt"/>
                <a:cs typeface="+mn-lt"/>
              </a:rPr>
              <a:t>）</a:t>
            </a:r>
            <a:endParaRPr lang="ja-JP" sz="2400" dirty="0">
              <a:solidFill>
                <a:schemeClr val="tx1"/>
              </a:solidFill>
              <a:ea typeface="+mn-lt"/>
              <a:cs typeface="+mn-lt"/>
            </a:endParaRPr>
          </a:p>
          <a:p>
            <a:pPr marL="0" indent="0">
              <a:lnSpc>
                <a:spcPct val="115000"/>
              </a:lnSpc>
              <a:spcBef>
                <a:spcPts val="0"/>
              </a:spcBef>
              <a:buNone/>
            </a:pPr>
            <a:r>
              <a:rPr lang="ja-JP" altLang="en-US" sz="2400" dirty="0">
                <a:solidFill>
                  <a:schemeClr val="tx1"/>
                </a:solidFill>
                <a:latin typeface="+mn-ea"/>
                <a:cs typeface="Arial" panose="020B0604020202020204" pitchFamily="34" charset="0"/>
              </a:rPr>
              <a:t>　</a:t>
            </a:r>
            <a:r>
              <a:rPr lang="ja-JP" altLang="en-US" sz="2400" b="1" dirty="0">
                <a:solidFill>
                  <a:schemeClr val="accent2"/>
                </a:solidFill>
                <a:latin typeface="+mn-ea"/>
                <a:cs typeface="Arial" panose="020B0604020202020204" pitchFamily="34" charset="0"/>
              </a:rPr>
              <a:t>　　　　　　　　　　　　　　　　　　　</a:t>
            </a:r>
            <a:endParaRPr lang="en-US" altLang="ja-JP" sz="2400" b="1" dirty="0">
              <a:solidFill>
                <a:schemeClr val="accent2"/>
              </a:solidFill>
              <a:latin typeface="+mn-ea"/>
              <a:cs typeface="Arial" panose="020B0604020202020204" pitchFamily="34" charset="0"/>
            </a:endParaRPr>
          </a:p>
        </p:txBody>
      </p:sp>
      <p:sp>
        <p:nvSpPr>
          <p:cNvPr id="3" name="スライド番号プレースホルダー 4">
            <a:extLst>
              <a:ext uri="{FF2B5EF4-FFF2-40B4-BE49-F238E27FC236}">
                <a16:creationId xmlns:a16="http://schemas.microsoft.com/office/drawing/2014/main" id="{345DD630-DEA7-0146-9267-87DD7E67E770}"/>
              </a:ext>
            </a:extLst>
          </p:cNvPr>
          <p:cNvSpPr txBox="1">
            <a:spLocks/>
          </p:cNvSpPr>
          <p:nvPr/>
        </p:nvSpPr>
        <p:spPr>
          <a:xfrm>
            <a:off x="9004346" y="6381750"/>
            <a:ext cx="749254" cy="4572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9BC3F2-1307-46D9-BF01-63126BF4F68A}" type="slidenum">
              <a:rPr lang="ja-JP" altLang="en-US" sz="2400" b="1">
                <a:solidFill>
                  <a:schemeClr val="bg1">
                    <a:lumMod val="75000"/>
                  </a:schemeClr>
                </a:solidFill>
                <a:latin typeface="Calibri" panose="020F0502020204030204" pitchFamily="34" charset="0"/>
                <a:cs typeface="Calibri" panose="020F0502020204030204" pitchFamily="34" charset="0"/>
              </a:rPr>
              <a:pPr>
                <a:defRPr/>
              </a:pPr>
              <a:t>16</a:t>
            </a:fld>
            <a:endParaRPr lang="ja-JP" altLang="en-US" sz="2400" b="1">
              <a:solidFill>
                <a:schemeClr val="bg1">
                  <a:lumMod val="75000"/>
                </a:schemeClr>
              </a:solidFill>
              <a:latin typeface="Calibri" panose="020F0502020204030204" pitchFamily="34" charset="0"/>
              <a:cs typeface="Calibri" panose="020F0502020204030204" pitchFamily="34" charset="0"/>
            </a:endParaRPr>
          </a:p>
        </p:txBody>
      </p:sp>
      <p:pic>
        <p:nvPicPr>
          <p:cNvPr id="6" name="Picture 5" descr="A person standing in front of a truck full of boxes&#10;&#10;Description automatically generated">
            <a:extLst>
              <a:ext uri="{FF2B5EF4-FFF2-40B4-BE49-F238E27FC236}">
                <a16:creationId xmlns:a16="http://schemas.microsoft.com/office/drawing/2014/main" id="{260E3583-AC90-81C8-7B96-389253061EB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29653" y="2952118"/>
            <a:ext cx="6532696" cy="3683918"/>
          </a:xfrm>
          <a:prstGeom prst="rect">
            <a:avLst/>
          </a:prstGeom>
        </p:spPr>
      </p:pic>
      <p:pic>
        <p:nvPicPr>
          <p:cNvPr id="5" name="Picture 2" descr="C:\Users\b01604.STAFFD\AppData\Local\Microsoft\Windows\Temporary Internet Files\Content.Outlook\T7WO455V\新ロゴ英語カラー背景白（高解像度）.jpg">
            <a:extLst>
              <a:ext uri="{FF2B5EF4-FFF2-40B4-BE49-F238E27FC236}">
                <a16:creationId xmlns:a16="http://schemas.microsoft.com/office/drawing/2014/main" id="{CC4ECC4B-8071-D29A-EFC8-1E9B9B2DABF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248" t="17727" b="10951"/>
          <a:stretch/>
        </p:blipFill>
        <p:spPr bwMode="auto">
          <a:xfrm>
            <a:off x="8225561" y="5455578"/>
            <a:ext cx="1557569" cy="105296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808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24"/>
          <p:cNvSpPr/>
          <p:nvPr/>
        </p:nvSpPr>
        <p:spPr>
          <a:xfrm>
            <a:off x="-2" y="0"/>
            <a:ext cx="9906001" cy="1023582"/>
          </a:xfrm>
          <a:prstGeom prst="rect">
            <a:avLst/>
          </a:prstGeom>
          <a:solidFill>
            <a:srgbClr val="006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sp>
        <p:nvSpPr>
          <p:cNvPr id="2" name="Title 1"/>
          <p:cNvSpPr>
            <a:spLocks noGrp="1"/>
          </p:cNvSpPr>
          <p:nvPr>
            <p:ph type="title"/>
          </p:nvPr>
        </p:nvSpPr>
        <p:spPr>
          <a:xfrm>
            <a:off x="681039" y="365128"/>
            <a:ext cx="8543925" cy="315910"/>
          </a:xfrm>
        </p:spPr>
        <p:txBody>
          <a:bodyPr>
            <a:noAutofit/>
          </a:bodyPr>
          <a:lstStyle/>
          <a:p>
            <a:pPr indent="0" algn="ctr"/>
            <a:r>
              <a:rPr lang="ja-JP" altLang="en-US" sz="4000" dirty="0">
                <a:solidFill>
                  <a:schemeClr val="bg1"/>
                </a:solidFill>
                <a:latin typeface="Britannic Bold" pitchFamily="34" charset="0"/>
              </a:rPr>
              <a:t>緊急ニーズへの対応</a:t>
            </a:r>
            <a:endParaRPr lang="en-US" altLang="ja-JP" sz="4000" dirty="0">
              <a:solidFill>
                <a:schemeClr val="bg1"/>
              </a:solidFill>
              <a:latin typeface="Britannic Bold" pitchFamily="34" charset="0"/>
            </a:endParaRPr>
          </a:p>
        </p:txBody>
      </p:sp>
      <p:sp>
        <p:nvSpPr>
          <p:cNvPr id="7" name="Text Box 16">
            <a:extLst>
              <a:ext uri="{FF2B5EF4-FFF2-40B4-BE49-F238E27FC236}">
                <a16:creationId xmlns:a16="http://schemas.microsoft.com/office/drawing/2014/main" id="{A6C59A58-C0D7-2B27-01CD-E9E3D2E5B4FC}"/>
              </a:ext>
            </a:extLst>
          </p:cNvPr>
          <p:cNvSpPr txBox="1">
            <a:spLocks noGrp="1"/>
          </p:cNvSpPr>
          <p:nvPr>
            <p:ph idx="1"/>
          </p:nvPr>
        </p:nvSpPr>
        <p:spPr>
          <a:xfrm>
            <a:off x="681039" y="1388710"/>
            <a:ext cx="8543925" cy="4788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t" anchorCtr="0" forceAA="0" compatLnSpc="1">
            <a:prstTxWarp prst="textNoShape">
              <a:avLst/>
            </a:prstTxWarp>
            <a:noAutofit/>
          </a:bodyPr>
          <a:lstStyle/>
          <a:p>
            <a:pPr marL="0" indent="0">
              <a:lnSpc>
                <a:spcPct val="115000"/>
              </a:lnSpc>
              <a:spcBef>
                <a:spcPts val="0"/>
              </a:spcBef>
              <a:buNone/>
            </a:pPr>
            <a:r>
              <a:rPr lang="ja-JP" altLang="en-US" sz="2400" b="1" dirty="0">
                <a:solidFill>
                  <a:srgbClr val="00B050"/>
                </a:solidFill>
                <a:latin typeface="+mn-ea"/>
                <a:cs typeface="Arial" panose="020B0604020202020204" pitchFamily="34" charset="0"/>
              </a:rPr>
              <a:t>農業：</a:t>
            </a:r>
            <a:endParaRPr lang="en-US" altLang="ja-JP" sz="2400" b="1" dirty="0">
              <a:solidFill>
                <a:srgbClr val="00B050"/>
              </a:solidFill>
              <a:latin typeface="+mn-ea"/>
              <a:cs typeface="Arial" panose="020B0604020202020204" pitchFamily="34" charset="0"/>
            </a:endParaRPr>
          </a:p>
          <a:p>
            <a:pPr>
              <a:lnSpc>
                <a:spcPct val="115000"/>
              </a:lnSpc>
              <a:spcBef>
                <a:spcPts val="0"/>
              </a:spcBef>
            </a:pPr>
            <a:r>
              <a:rPr lang="ja-JP" altLang="en-US" sz="2400" dirty="0">
                <a:solidFill>
                  <a:schemeClr val="tx1"/>
                </a:solidFill>
                <a:ea typeface="+mn-lt"/>
                <a:cs typeface="+mn-lt"/>
              </a:rPr>
              <a:t>国内避難民の流入による食料生産ニーズの増加と、紛争拡大による国内農業生産の大幅な低下 に対応するため、</a:t>
            </a:r>
            <a:r>
              <a:rPr lang="en-US" altLang="ja-JP" sz="2400" dirty="0">
                <a:solidFill>
                  <a:schemeClr val="tx1"/>
                </a:solidFill>
                <a:ea typeface="+mn-lt"/>
                <a:cs typeface="+mn-lt"/>
              </a:rPr>
              <a:t>FAO</a:t>
            </a:r>
            <a:r>
              <a:rPr lang="ja-JP" altLang="en-US" sz="2400" dirty="0">
                <a:solidFill>
                  <a:schemeClr val="tx1"/>
                </a:solidFill>
                <a:ea typeface="+mn-lt"/>
                <a:cs typeface="+mn-lt"/>
              </a:rPr>
              <a:t> </a:t>
            </a:r>
            <a:r>
              <a:rPr lang="ja-JP" sz="2400" dirty="0">
                <a:solidFill>
                  <a:schemeClr val="tx1"/>
                </a:solidFill>
                <a:ea typeface="+mn-lt"/>
                <a:cs typeface="+mn-lt"/>
              </a:rPr>
              <a:t>と連携し、</a:t>
            </a:r>
            <a:r>
              <a:rPr lang="ja-JP" altLang="en-US" sz="2400" dirty="0">
                <a:solidFill>
                  <a:schemeClr val="tx1"/>
                </a:solidFill>
                <a:ea typeface="+mn-lt"/>
                <a:cs typeface="+mn-lt"/>
              </a:rPr>
              <a:t>リバーナイル州の </a:t>
            </a:r>
            <a:r>
              <a:rPr lang="en-US" altLang="ja-JP" sz="2400" dirty="0">
                <a:solidFill>
                  <a:schemeClr val="tx1"/>
                </a:solidFill>
                <a:ea typeface="+mn-lt"/>
                <a:cs typeface="+mn-lt"/>
              </a:rPr>
              <a:t>JICA</a:t>
            </a:r>
            <a:r>
              <a:rPr lang="ja-JP" altLang="en-US" sz="2400" dirty="0">
                <a:solidFill>
                  <a:schemeClr val="tx1"/>
                </a:solidFill>
                <a:ea typeface="+mn-lt"/>
                <a:cs typeface="+mn-lt"/>
              </a:rPr>
              <a:t> </a:t>
            </a:r>
            <a:r>
              <a:rPr lang="ja-JP" sz="2400" dirty="0">
                <a:solidFill>
                  <a:schemeClr val="tx1"/>
                </a:solidFill>
                <a:ea typeface="+mn-lt"/>
                <a:cs typeface="+mn-lt"/>
              </a:rPr>
              <a:t>技術協力事業対象農家等にソルガムや 野菜の種子を配布（</a:t>
            </a:r>
            <a:r>
              <a:rPr lang="en-US" altLang="ja-JP" sz="2400" dirty="0">
                <a:solidFill>
                  <a:schemeClr val="tx1"/>
                </a:solidFill>
                <a:ea typeface="+mn-lt"/>
                <a:cs typeface="+mn-lt"/>
              </a:rPr>
              <a:t>205</a:t>
            </a:r>
            <a:r>
              <a:rPr lang="ja-JP" altLang="en-US" sz="2400" dirty="0">
                <a:solidFill>
                  <a:schemeClr val="tx1"/>
                </a:solidFill>
                <a:ea typeface="+mn-lt"/>
                <a:cs typeface="+mn-lt"/>
              </a:rPr>
              <a:t> </a:t>
            </a:r>
            <a:r>
              <a:rPr lang="ja-JP" sz="2400" dirty="0">
                <a:solidFill>
                  <a:schemeClr val="tx1"/>
                </a:solidFill>
                <a:ea typeface="+mn-lt"/>
                <a:cs typeface="+mn-lt"/>
              </a:rPr>
              <a:t>トン、事業対象農家を含む</a:t>
            </a:r>
            <a:r>
              <a:rPr lang="ja-JP" altLang="en-US" sz="2400" dirty="0">
                <a:solidFill>
                  <a:schemeClr val="tx1"/>
                </a:solidFill>
                <a:ea typeface="+mn-lt"/>
                <a:cs typeface="+mn-lt"/>
              </a:rPr>
              <a:t> </a:t>
            </a:r>
            <a:r>
              <a:rPr lang="en-US" altLang="ja-JP" sz="2400" dirty="0">
                <a:solidFill>
                  <a:schemeClr val="tx1"/>
                </a:solidFill>
                <a:ea typeface="+mn-lt"/>
                <a:cs typeface="+mn-lt"/>
              </a:rPr>
              <a:t>20</a:t>
            </a:r>
            <a:r>
              <a:rPr lang="ja-JP" altLang="en-US" sz="2400" dirty="0">
                <a:solidFill>
                  <a:schemeClr val="tx1"/>
                </a:solidFill>
                <a:ea typeface="+mn-lt"/>
                <a:cs typeface="+mn-lt"/>
              </a:rPr>
              <a:t> </a:t>
            </a:r>
            <a:r>
              <a:rPr lang="ja-JP" sz="2400" dirty="0">
                <a:solidFill>
                  <a:schemeClr val="tx1"/>
                </a:solidFill>
                <a:ea typeface="+mn-lt"/>
                <a:cs typeface="+mn-lt"/>
              </a:rPr>
              <a:t>万人に裨益見込み。</a:t>
            </a:r>
            <a:r>
              <a:rPr lang="en-US" altLang="ja-JP" sz="2400" dirty="0">
                <a:solidFill>
                  <a:schemeClr val="tx1"/>
                </a:solidFill>
                <a:ea typeface="+mn-lt"/>
                <a:cs typeface="+mn-lt"/>
              </a:rPr>
              <a:t>FAO</a:t>
            </a:r>
            <a:r>
              <a:rPr lang="ja-JP" altLang="en-US" sz="2400" dirty="0">
                <a:solidFill>
                  <a:schemeClr val="tx1"/>
                </a:solidFill>
                <a:ea typeface="+mn-lt"/>
                <a:cs typeface="+mn-lt"/>
              </a:rPr>
              <a:t> </a:t>
            </a:r>
            <a:r>
              <a:rPr lang="ja-JP" sz="2400" dirty="0">
                <a:solidFill>
                  <a:schemeClr val="tx1"/>
                </a:solidFill>
                <a:ea typeface="+mn-lt"/>
                <a:cs typeface="+mn-lt"/>
              </a:rPr>
              <a:t>負担にて実施。）</a:t>
            </a:r>
            <a:endParaRPr lang="en-US" altLang="ja-JP" sz="2400" dirty="0">
              <a:solidFill>
                <a:schemeClr val="tx1"/>
              </a:solidFill>
              <a:ea typeface="+mn-lt"/>
              <a:cs typeface="+mn-lt"/>
            </a:endParaRPr>
          </a:p>
          <a:p>
            <a:pPr>
              <a:lnSpc>
                <a:spcPct val="115000"/>
              </a:lnSpc>
              <a:spcBef>
                <a:spcPts val="0"/>
              </a:spcBef>
            </a:pPr>
            <a:endParaRPr lang="en-US" altLang="ja-JP" sz="2400" dirty="0">
              <a:solidFill>
                <a:schemeClr val="tx1"/>
              </a:solidFill>
              <a:latin typeface="Calibri"/>
              <a:ea typeface="ＭＳ Ｐゴシック"/>
              <a:cs typeface="Calibri"/>
            </a:endParaRPr>
          </a:p>
          <a:p>
            <a:pPr>
              <a:lnSpc>
                <a:spcPct val="115000"/>
              </a:lnSpc>
              <a:spcBef>
                <a:spcPts val="0"/>
              </a:spcBef>
            </a:pPr>
            <a:r>
              <a:rPr lang="ja-JP" sz="2400" dirty="0">
                <a:solidFill>
                  <a:schemeClr val="tx1"/>
                </a:solidFill>
                <a:ea typeface="+mn-lt"/>
                <a:cs typeface="+mn-lt"/>
              </a:rPr>
              <a:t>2023 年 9 月上旬の大雨でリバーナイル州のアリアブ地区だけで 1,200ha の農地が湛水被害に遭 ったことを受け、灌漑排水設備の改修を支援、排水ポンプ 5 台を供与（1,150 万円） </a:t>
            </a:r>
            <a:r>
              <a:rPr lang="ja-JP" altLang="en-US" sz="2400" b="1" dirty="0">
                <a:solidFill>
                  <a:schemeClr val="accent2"/>
                </a:solidFill>
                <a:latin typeface="ＭＳ Ｐゴシック"/>
                <a:ea typeface="ＭＳ Ｐゴシック"/>
                <a:cs typeface="Arial"/>
              </a:rPr>
              <a:t>　　　　　　　</a:t>
            </a:r>
            <a:r>
              <a:rPr lang="ja-JP" altLang="en-US" sz="2000" b="1" dirty="0">
                <a:solidFill>
                  <a:schemeClr val="accent2"/>
                </a:solidFill>
                <a:latin typeface="ＭＳ Ｐゴシック"/>
                <a:ea typeface="ＭＳ Ｐゴシック"/>
                <a:cs typeface="Arial"/>
              </a:rPr>
              <a:t>　　　　　　　　　　</a:t>
            </a:r>
            <a:endParaRPr lang="en-US" altLang="ja-JP" sz="2000" b="1" dirty="0">
              <a:solidFill>
                <a:schemeClr val="accent2"/>
              </a:solidFill>
              <a:latin typeface="ＭＳ Ｐゴシック"/>
              <a:ea typeface="ＭＳ Ｐゴシック"/>
              <a:cs typeface="Arial"/>
            </a:endParaRPr>
          </a:p>
        </p:txBody>
      </p:sp>
      <p:sp>
        <p:nvSpPr>
          <p:cNvPr id="3" name="スライド番号プレースホルダー 4">
            <a:extLst>
              <a:ext uri="{FF2B5EF4-FFF2-40B4-BE49-F238E27FC236}">
                <a16:creationId xmlns:a16="http://schemas.microsoft.com/office/drawing/2014/main" id="{345DD630-DEA7-0146-9267-87DD7E67E770}"/>
              </a:ext>
            </a:extLst>
          </p:cNvPr>
          <p:cNvSpPr txBox="1">
            <a:spLocks/>
          </p:cNvSpPr>
          <p:nvPr/>
        </p:nvSpPr>
        <p:spPr>
          <a:xfrm>
            <a:off x="9004346" y="6381750"/>
            <a:ext cx="749254" cy="4572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9BC3F2-1307-46D9-BF01-63126BF4F68A}" type="slidenum">
              <a:rPr lang="ja-JP" altLang="en-US" sz="2400" b="1">
                <a:solidFill>
                  <a:schemeClr val="bg1">
                    <a:lumMod val="75000"/>
                  </a:schemeClr>
                </a:solidFill>
                <a:latin typeface="Calibri" panose="020F0502020204030204" pitchFamily="34" charset="0"/>
                <a:cs typeface="Calibri" panose="020F0502020204030204" pitchFamily="34" charset="0"/>
              </a:rPr>
              <a:pPr>
                <a:defRPr/>
              </a:pPr>
              <a:t>17</a:t>
            </a:fld>
            <a:endParaRPr lang="ja-JP" altLang="en-US" sz="2400" b="1">
              <a:solidFill>
                <a:schemeClr val="bg1">
                  <a:lumMod val="75000"/>
                </a:schemeClr>
              </a:solidFill>
              <a:latin typeface="Calibri" panose="020F0502020204030204" pitchFamily="34" charset="0"/>
              <a:cs typeface="Calibri" panose="020F0502020204030204" pitchFamily="34" charset="0"/>
            </a:endParaRPr>
          </a:p>
        </p:txBody>
      </p:sp>
      <p:pic>
        <p:nvPicPr>
          <p:cNvPr id="5" name="Picture 2" descr="C:\Users\b01604.STAFFD\AppData\Local\Microsoft\Windows\Temporary Internet Files\Content.Outlook\T7WO455V\新ロゴ英語カラー背景白（高解像度）.jpg">
            <a:extLst>
              <a:ext uri="{FF2B5EF4-FFF2-40B4-BE49-F238E27FC236}">
                <a16:creationId xmlns:a16="http://schemas.microsoft.com/office/drawing/2014/main" id="{064CA939-BB67-0DC1-EBF5-7B511AF3217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7248" t="17727" b="10951"/>
          <a:stretch/>
        </p:blipFill>
        <p:spPr bwMode="auto">
          <a:xfrm>
            <a:off x="8523585" y="5558318"/>
            <a:ext cx="1382414" cy="93455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182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24"/>
          <p:cNvSpPr/>
          <p:nvPr/>
        </p:nvSpPr>
        <p:spPr>
          <a:xfrm>
            <a:off x="-2" y="0"/>
            <a:ext cx="9906001" cy="1023582"/>
          </a:xfrm>
          <a:prstGeom prst="rect">
            <a:avLst/>
          </a:prstGeom>
          <a:solidFill>
            <a:srgbClr val="006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sp>
        <p:nvSpPr>
          <p:cNvPr id="2" name="Title 1"/>
          <p:cNvSpPr>
            <a:spLocks noGrp="1"/>
          </p:cNvSpPr>
          <p:nvPr>
            <p:ph type="title"/>
          </p:nvPr>
        </p:nvSpPr>
        <p:spPr>
          <a:xfrm>
            <a:off x="681040" y="171450"/>
            <a:ext cx="8543924" cy="676276"/>
          </a:xfrm>
        </p:spPr>
        <p:txBody>
          <a:bodyPr>
            <a:noAutofit/>
          </a:bodyPr>
          <a:lstStyle/>
          <a:p>
            <a:pPr indent="0" algn="ctr"/>
            <a:r>
              <a:rPr lang="ja-JP" altLang="en-US" sz="4000">
                <a:solidFill>
                  <a:schemeClr val="bg1"/>
                </a:solidFill>
                <a:latin typeface="Britannic Bold" pitchFamily="34" charset="0"/>
              </a:rPr>
              <a:t>緊急ニーズへの対応</a:t>
            </a:r>
            <a:endParaRPr lang="en-US" altLang="ja-JP" sz="4000">
              <a:solidFill>
                <a:schemeClr val="bg1"/>
              </a:solidFill>
              <a:latin typeface="Britannic Bold" pitchFamily="34" charset="0"/>
            </a:endParaRPr>
          </a:p>
        </p:txBody>
      </p:sp>
      <p:sp>
        <p:nvSpPr>
          <p:cNvPr id="3" name="スライド番号プレースホルダー 4">
            <a:extLst>
              <a:ext uri="{FF2B5EF4-FFF2-40B4-BE49-F238E27FC236}">
                <a16:creationId xmlns:a16="http://schemas.microsoft.com/office/drawing/2014/main" id="{345DD630-DEA7-0146-9267-87DD7E67E770}"/>
              </a:ext>
            </a:extLst>
          </p:cNvPr>
          <p:cNvSpPr txBox="1">
            <a:spLocks/>
          </p:cNvSpPr>
          <p:nvPr/>
        </p:nvSpPr>
        <p:spPr>
          <a:xfrm>
            <a:off x="9004346" y="6381750"/>
            <a:ext cx="749254" cy="4572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9BC3F2-1307-46D9-BF01-63126BF4F68A}" type="slidenum">
              <a:rPr lang="ja-JP" altLang="en-US" sz="2400" b="1">
                <a:solidFill>
                  <a:schemeClr val="bg1">
                    <a:lumMod val="75000"/>
                  </a:schemeClr>
                </a:solidFill>
                <a:latin typeface="Calibri" panose="020F0502020204030204" pitchFamily="34" charset="0"/>
                <a:cs typeface="Calibri" panose="020F0502020204030204" pitchFamily="34" charset="0"/>
              </a:rPr>
              <a:pPr>
                <a:defRPr/>
              </a:pPr>
              <a:t>18</a:t>
            </a:fld>
            <a:endParaRPr lang="ja-JP" altLang="en-US" sz="2400" b="1">
              <a:solidFill>
                <a:schemeClr val="bg1">
                  <a:lumMod val="75000"/>
                </a:schemeClr>
              </a:solidFill>
              <a:latin typeface="Calibri" panose="020F0502020204030204" pitchFamily="34" charset="0"/>
              <a:cs typeface="Calibri" panose="020F0502020204030204" pitchFamily="34" charset="0"/>
            </a:endParaRPr>
          </a:p>
        </p:txBody>
      </p:sp>
      <p:pic>
        <p:nvPicPr>
          <p:cNvPr id="5" name="Content Placeholder 10" descr="A group of men looking at a yellow generator&#10;&#10;Description automatically generated">
            <a:extLst>
              <a:ext uri="{FF2B5EF4-FFF2-40B4-BE49-F238E27FC236}">
                <a16:creationId xmlns:a16="http://schemas.microsoft.com/office/drawing/2014/main" id="{B4994A11-5BB2-CDBA-1895-25925E356647}"/>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6183930" y="1523346"/>
            <a:ext cx="3267456" cy="4358640"/>
          </a:xfrm>
        </p:spPr>
      </p:pic>
      <p:pic>
        <p:nvPicPr>
          <p:cNvPr id="13" name="Content Placeholder 12" descr="A muddy field with trees in the background&#10;&#10;Description automatically generated">
            <a:extLst>
              <a:ext uri="{FF2B5EF4-FFF2-40B4-BE49-F238E27FC236}">
                <a16:creationId xmlns:a16="http://schemas.microsoft.com/office/drawing/2014/main" id="{60EEAB28-5EDB-57DC-E820-0531E033D4B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78353" y="2052320"/>
            <a:ext cx="5649818" cy="3677920"/>
          </a:xfrm>
        </p:spPr>
      </p:pic>
      <p:sp>
        <p:nvSpPr>
          <p:cNvPr id="16" name="TextBox 15">
            <a:extLst>
              <a:ext uri="{FF2B5EF4-FFF2-40B4-BE49-F238E27FC236}">
                <a16:creationId xmlns:a16="http://schemas.microsoft.com/office/drawing/2014/main" id="{7D64E7EE-598C-EF07-73FB-30931CE650A0}"/>
              </a:ext>
            </a:extLst>
          </p:cNvPr>
          <p:cNvSpPr txBox="1"/>
          <p:nvPr/>
        </p:nvSpPr>
        <p:spPr>
          <a:xfrm>
            <a:off x="6025367" y="6021228"/>
            <a:ext cx="3584582" cy="369332"/>
          </a:xfrm>
          <a:prstGeom prst="rect">
            <a:avLst/>
          </a:prstGeom>
          <a:noFill/>
        </p:spPr>
        <p:txBody>
          <a:bodyPr wrap="square" rtlCol="0">
            <a:spAutoFit/>
          </a:bodyPr>
          <a:lstStyle/>
          <a:p>
            <a:pPr algn="ctr"/>
            <a:r>
              <a:rPr lang="ja-JP" altLang="en-US" dirty="0"/>
              <a:t>排水ポンプの供与</a:t>
            </a:r>
            <a:endParaRPr lang="en-US" dirty="0"/>
          </a:p>
        </p:txBody>
      </p:sp>
      <p:sp>
        <p:nvSpPr>
          <p:cNvPr id="17" name="TextBox 16">
            <a:extLst>
              <a:ext uri="{FF2B5EF4-FFF2-40B4-BE49-F238E27FC236}">
                <a16:creationId xmlns:a16="http://schemas.microsoft.com/office/drawing/2014/main" id="{AE0008DB-3943-1DBA-2B57-0EB9A158B127}"/>
              </a:ext>
            </a:extLst>
          </p:cNvPr>
          <p:cNvSpPr txBox="1"/>
          <p:nvPr/>
        </p:nvSpPr>
        <p:spPr>
          <a:xfrm>
            <a:off x="1097599" y="5839480"/>
            <a:ext cx="3584582" cy="369332"/>
          </a:xfrm>
          <a:prstGeom prst="rect">
            <a:avLst/>
          </a:prstGeom>
          <a:noFill/>
        </p:spPr>
        <p:txBody>
          <a:bodyPr wrap="square" rtlCol="0">
            <a:spAutoFit/>
          </a:bodyPr>
          <a:lstStyle/>
          <a:p>
            <a:pPr algn="ctr"/>
            <a:r>
              <a:rPr lang="ja-JP" altLang="en-US" dirty="0"/>
              <a:t>湛水被害にあった農地</a:t>
            </a:r>
            <a:endParaRPr lang="en-US" dirty="0"/>
          </a:p>
        </p:txBody>
      </p:sp>
    </p:spTree>
    <p:extLst>
      <p:ext uri="{BB962C8B-B14F-4D97-AF65-F5344CB8AC3E}">
        <p14:creationId xmlns:p14="http://schemas.microsoft.com/office/powerpoint/2010/main" val="3337920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24"/>
          <p:cNvSpPr/>
          <p:nvPr/>
        </p:nvSpPr>
        <p:spPr>
          <a:xfrm>
            <a:off x="-2" y="0"/>
            <a:ext cx="9906001" cy="1023582"/>
          </a:xfrm>
          <a:prstGeom prst="rect">
            <a:avLst/>
          </a:prstGeom>
          <a:solidFill>
            <a:srgbClr val="006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sp>
        <p:nvSpPr>
          <p:cNvPr id="2" name="Title 1"/>
          <p:cNvSpPr>
            <a:spLocks noGrp="1"/>
          </p:cNvSpPr>
          <p:nvPr>
            <p:ph type="title"/>
          </p:nvPr>
        </p:nvSpPr>
        <p:spPr>
          <a:xfrm>
            <a:off x="355006" y="64517"/>
            <a:ext cx="9033893" cy="900753"/>
          </a:xfrm>
        </p:spPr>
        <p:txBody>
          <a:bodyPr>
            <a:noAutofit/>
          </a:bodyPr>
          <a:lstStyle/>
          <a:p>
            <a:pPr indent="0" algn="ctr"/>
            <a:r>
              <a:rPr lang="ja-JP" altLang="en-US" sz="4000">
                <a:solidFill>
                  <a:schemeClr val="bg1"/>
                </a:solidFill>
                <a:latin typeface="Britannic Bold" pitchFamily="34" charset="0"/>
              </a:rPr>
              <a:t>その他の活動</a:t>
            </a:r>
            <a:endParaRPr lang="en-US" altLang="ja-JP" sz="4000">
              <a:solidFill>
                <a:schemeClr val="bg1"/>
              </a:solidFill>
              <a:latin typeface="Britannic Bold" pitchFamily="34" charset="0"/>
            </a:endParaRPr>
          </a:p>
        </p:txBody>
      </p:sp>
      <p:sp>
        <p:nvSpPr>
          <p:cNvPr id="7" name="Text Box 16">
            <a:extLst>
              <a:ext uri="{FF2B5EF4-FFF2-40B4-BE49-F238E27FC236}">
                <a16:creationId xmlns:a16="http://schemas.microsoft.com/office/drawing/2014/main" id="{A6C59A58-C0D7-2B27-01CD-E9E3D2E5B4FC}"/>
              </a:ext>
            </a:extLst>
          </p:cNvPr>
          <p:cNvSpPr txBox="1">
            <a:spLocks noGrp="1"/>
          </p:cNvSpPr>
          <p:nvPr>
            <p:ph idx="1"/>
          </p:nvPr>
        </p:nvSpPr>
        <p:spPr>
          <a:xfrm>
            <a:off x="647700" y="1409700"/>
            <a:ext cx="8741199" cy="482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t" anchorCtr="0" forceAA="0" compatLnSpc="1">
            <a:prstTxWarp prst="textNoShape">
              <a:avLst/>
            </a:prstTxWarp>
            <a:noAutofit/>
          </a:bodyPr>
          <a:lstStyle/>
          <a:p>
            <a:pPr marL="0" indent="0">
              <a:lnSpc>
                <a:spcPct val="115000"/>
              </a:lnSpc>
              <a:spcBef>
                <a:spcPts val="0"/>
              </a:spcBef>
              <a:buNone/>
            </a:pPr>
            <a:r>
              <a:rPr lang="ja-JP" altLang="en-US" sz="2400" b="1" dirty="0">
                <a:solidFill>
                  <a:srgbClr val="0070C0"/>
                </a:solidFill>
                <a:latin typeface="+mn-ea"/>
                <a:cs typeface="Arial" panose="020B0604020202020204" pitchFamily="34" charset="0"/>
              </a:rPr>
              <a:t>研修員の受入れ：</a:t>
            </a:r>
            <a:endParaRPr lang="en-US" altLang="ja-JP" sz="2400" b="1" dirty="0">
              <a:solidFill>
                <a:srgbClr val="0070C0"/>
              </a:solidFill>
              <a:latin typeface="+mn-ea"/>
              <a:cs typeface="Arial" panose="020B0604020202020204" pitchFamily="34" charset="0"/>
            </a:endParaRPr>
          </a:p>
          <a:p>
            <a:pPr>
              <a:lnSpc>
                <a:spcPct val="115000"/>
              </a:lnSpc>
              <a:spcBef>
                <a:spcPts val="0"/>
              </a:spcBef>
            </a:pPr>
            <a:r>
              <a:rPr lang="ja-JP" altLang="en-US" sz="2400" dirty="0">
                <a:solidFill>
                  <a:schemeClr val="tx1"/>
                </a:solidFill>
                <a:latin typeface="+mn-ea"/>
                <a:cs typeface="Arial" panose="020B0604020202020204" pitchFamily="34" charset="0"/>
              </a:rPr>
              <a:t>長期研修：日本国内では</a:t>
            </a:r>
            <a:r>
              <a:rPr lang="en-US" altLang="ja-JP" sz="2400" dirty="0">
                <a:solidFill>
                  <a:schemeClr val="tx1"/>
                </a:solidFill>
                <a:latin typeface="+mn-ea"/>
                <a:cs typeface="Arial" panose="020B0604020202020204" pitchFamily="34" charset="0"/>
              </a:rPr>
              <a:t>10</a:t>
            </a:r>
            <a:r>
              <a:rPr lang="ja-JP" altLang="en-US" sz="2400" dirty="0">
                <a:solidFill>
                  <a:schemeClr val="tx1"/>
                </a:solidFill>
                <a:latin typeface="+mn-ea"/>
                <a:cs typeface="Arial" panose="020B0604020202020204" pitchFamily="34" charset="0"/>
              </a:rPr>
              <a:t>名のスーダン人行政官等が修士または博士課程に在籍（</a:t>
            </a:r>
            <a:r>
              <a:rPr lang="en-US" altLang="ja-JP" sz="2400" dirty="0">
                <a:solidFill>
                  <a:schemeClr val="tx1"/>
                </a:solidFill>
                <a:latin typeface="+mn-ea"/>
                <a:cs typeface="Arial" panose="020B0604020202020204" pitchFamily="34" charset="0"/>
              </a:rPr>
              <a:t>2024</a:t>
            </a:r>
            <a:r>
              <a:rPr lang="ja-JP" altLang="en-US" sz="2400" dirty="0">
                <a:solidFill>
                  <a:schemeClr val="tx1"/>
                </a:solidFill>
                <a:latin typeface="+mn-ea"/>
                <a:cs typeface="Arial" panose="020B0604020202020204" pitchFamily="34" charset="0"/>
              </a:rPr>
              <a:t>年</a:t>
            </a:r>
            <a:r>
              <a:rPr lang="en-US" altLang="ja-JP" sz="2400" dirty="0">
                <a:solidFill>
                  <a:schemeClr val="tx1"/>
                </a:solidFill>
                <a:latin typeface="+mn-ea"/>
                <a:cs typeface="Arial" panose="020B0604020202020204" pitchFamily="34" charset="0"/>
              </a:rPr>
              <a:t>3</a:t>
            </a:r>
            <a:r>
              <a:rPr lang="ja-JP" altLang="en-US" sz="2400" dirty="0">
                <a:solidFill>
                  <a:schemeClr val="tx1"/>
                </a:solidFill>
                <a:latin typeface="+mn-ea"/>
                <a:cs typeface="Arial" panose="020B0604020202020204" pitchFamily="34" charset="0"/>
              </a:rPr>
              <a:t>月現在）。</a:t>
            </a:r>
          </a:p>
          <a:p>
            <a:pPr>
              <a:lnSpc>
                <a:spcPct val="115000"/>
              </a:lnSpc>
              <a:spcBef>
                <a:spcPts val="0"/>
              </a:spcBef>
            </a:pPr>
            <a:r>
              <a:rPr lang="ja-JP" altLang="en-US" sz="2400" dirty="0">
                <a:solidFill>
                  <a:schemeClr val="tx1"/>
                </a:solidFill>
                <a:latin typeface="+mn-ea"/>
                <a:cs typeface="Arial" panose="020B0604020202020204" pitchFamily="34" charset="0"/>
              </a:rPr>
              <a:t>短期研修：ウガンダにてスーダン人研修員</a:t>
            </a:r>
            <a:r>
              <a:rPr lang="en-US" altLang="ja-JP" sz="2400" dirty="0">
                <a:solidFill>
                  <a:schemeClr val="tx1"/>
                </a:solidFill>
                <a:latin typeface="+mn-ea"/>
                <a:cs typeface="Arial" panose="020B0604020202020204" pitchFamily="34" charset="0"/>
              </a:rPr>
              <a:t>3</a:t>
            </a:r>
            <a:r>
              <a:rPr lang="ja-JP" altLang="en-US" sz="2400" dirty="0">
                <a:solidFill>
                  <a:schemeClr val="tx1"/>
                </a:solidFill>
                <a:latin typeface="+mn-ea"/>
                <a:cs typeface="Arial" panose="020B0604020202020204" pitchFamily="34" charset="0"/>
              </a:rPr>
              <a:t>名が稲作研修に参加。</a:t>
            </a:r>
          </a:p>
          <a:p>
            <a:pPr marL="0" indent="0">
              <a:lnSpc>
                <a:spcPct val="115000"/>
              </a:lnSpc>
              <a:spcBef>
                <a:spcPts val="0"/>
              </a:spcBef>
              <a:buNone/>
            </a:pPr>
            <a:r>
              <a:rPr lang="ja-JP" altLang="en-US" sz="2400" dirty="0">
                <a:solidFill>
                  <a:schemeClr val="tx1"/>
                </a:solidFill>
                <a:latin typeface="+mn-ea"/>
                <a:cs typeface="Arial" panose="020B0604020202020204" pitchFamily="34" charset="0"/>
              </a:rPr>
              <a:t>　　　　　　　　　　　　　　　　　</a:t>
            </a:r>
            <a:r>
              <a:rPr lang="ja-JP" altLang="en-US" sz="2400" b="1" dirty="0">
                <a:solidFill>
                  <a:schemeClr val="accent2"/>
                </a:solidFill>
                <a:latin typeface="+mn-ea"/>
                <a:cs typeface="Arial" panose="020B0604020202020204" pitchFamily="34" charset="0"/>
              </a:rPr>
              <a:t>　　　　　　　　　　　　　　　　　　　</a:t>
            </a:r>
            <a:endParaRPr lang="en-US" altLang="ja-JP" sz="2400" b="1" dirty="0">
              <a:solidFill>
                <a:schemeClr val="accent2"/>
              </a:solidFill>
              <a:latin typeface="+mn-ea"/>
              <a:cs typeface="Arial" panose="020B0604020202020204" pitchFamily="34" charset="0"/>
            </a:endParaRPr>
          </a:p>
        </p:txBody>
      </p:sp>
      <p:sp>
        <p:nvSpPr>
          <p:cNvPr id="3" name="スライド番号プレースホルダー 4">
            <a:extLst>
              <a:ext uri="{FF2B5EF4-FFF2-40B4-BE49-F238E27FC236}">
                <a16:creationId xmlns:a16="http://schemas.microsoft.com/office/drawing/2014/main" id="{345DD630-DEA7-0146-9267-87DD7E67E770}"/>
              </a:ext>
            </a:extLst>
          </p:cNvPr>
          <p:cNvSpPr txBox="1">
            <a:spLocks/>
          </p:cNvSpPr>
          <p:nvPr/>
        </p:nvSpPr>
        <p:spPr>
          <a:xfrm>
            <a:off x="9004346" y="6381750"/>
            <a:ext cx="749254" cy="4572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9BC3F2-1307-46D9-BF01-63126BF4F68A}" type="slidenum">
              <a:rPr lang="ja-JP" altLang="en-US" sz="2400" b="1">
                <a:solidFill>
                  <a:schemeClr val="bg1">
                    <a:lumMod val="75000"/>
                  </a:schemeClr>
                </a:solidFill>
                <a:latin typeface="Calibri" panose="020F0502020204030204" pitchFamily="34" charset="0"/>
                <a:cs typeface="Calibri" panose="020F0502020204030204" pitchFamily="34" charset="0"/>
              </a:rPr>
              <a:pPr>
                <a:defRPr/>
              </a:pPr>
              <a:t>19</a:t>
            </a:fld>
            <a:endParaRPr lang="ja-JP" altLang="en-US" sz="2400" b="1">
              <a:solidFill>
                <a:schemeClr val="bg1">
                  <a:lumMod val="75000"/>
                </a:schemeClr>
              </a:solidFill>
              <a:latin typeface="Calibri" panose="020F0502020204030204" pitchFamily="34" charset="0"/>
              <a:cs typeface="Calibri" panose="020F0502020204030204" pitchFamily="34" charset="0"/>
            </a:endParaRPr>
          </a:p>
        </p:txBody>
      </p:sp>
      <p:pic>
        <p:nvPicPr>
          <p:cNvPr id="8" name="Picture 7" descr="A group of people planting in a muddy field&#10;&#10;Description automatically generated">
            <a:extLst>
              <a:ext uri="{FF2B5EF4-FFF2-40B4-BE49-F238E27FC236}">
                <a16:creationId xmlns:a16="http://schemas.microsoft.com/office/drawing/2014/main" id="{9176C358-53AC-A910-ECAE-AD675BCC86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0714" y="3119438"/>
            <a:ext cx="4524461" cy="3393346"/>
          </a:xfrm>
          <a:prstGeom prst="rect">
            <a:avLst/>
          </a:prstGeom>
        </p:spPr>
      </p:pic>
      <p:pic>
        <p:nvPicPr>
          <p:cNvPr id="5" name="Picture 2" descr="C:\Users\b01604.STAFFD\AppData\Local\Microsoft\Windows\Temporary Internet Files\Content.Outlook\T7WO455V\新ロゴ英語カラー背景白（高解像度）.jpg">
            <a:extLst>
              <a:ext uri="{FF2B5EF4-FFF2-40B4-BE49-F238E27FC236}">
                <a16:creationId xmlns:a16="http://schemas.microsoft.com/office/drawing/2014/main" id="{DFC0A09C-8604-AD27-C24A-DB53F3D38F6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248" t="17727" b="10951"/>
          <a:stretch/>
        </p:blipFill>
        <p:spPr bwMode="auto">
          <a:xfrm>
            <a:off x="8225561" y="5455578"/>
            <a:ext cx="1557569" cy="105296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494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24"/>
          <p:cNvSpPr/>
          <p:nvPr/>
        </p:nvSpPr>
        <p:spPr>
          <a:xfrm>
            <a:off x="-2" y="0"/>
            <a:ext cx="9906001" cy="1023582"/>
          </a:xfrm>
          <a:prstGeom prst="rect">
            <a:avLst/>
          </a:prstGeom>
          <a:solidFill>
            <a:srgbClr val="006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sp>
        <p:nvSpPr>
          <p:cNvPr id="2" name="Title 1"/>
          <p:cNvSpPr>
            <a:spLocks noGrp="1"/>
          </p:cNvSpPr>
          <p:nvPr>
            <p:ph type="title"/>
          </p:nvPr>
        </p:nvSpPr>
        <p:spPr>
          <a:xfrm>
            <a:off x="191069" y="95534"/>
            <a:ext cx="9033893" cy="900753"/>
          </a:xfrm>
        </p:spPr>
        <p:txBody>
          <a:bodyPr>
            <a:noAutofit/>
          </a:bodyPr>
          <a:lstStyle/>
          <a:p>
            <a:pPr indent="0" algn="ctr"/>
            <a:r>
              <a:rPr lang="ja-JP" altLang="en-US" sz="4000">
                <a:solidFill>
                  <a:schemeClr val="bg1"/>
                </a:solidFill>
                <a:latin typeface="Britannic Bold" pitchFamily="34" charset="0"/>
              </a:rPr>
              <a:t>アジェンダ</a:t>
            </a:r>
            <a:endParaRPr lang="en-US" altLang="ja-JP" sz="4000">
              <a:solidFill>
                <a:schemeClr val="bg1"/>
              </a:solidFill>
              <a:latin typeface="Britannic Bold" pitchFamily="34" charset="0"/>
            </a:endParaRPr>
          </a:p>
        </p:txBody>
      </p:sp>
      <p:pic>
        <p:nvPicPr>
          <p:cNvPr id="5" name="Picture 2" descr="C:\Users\b01604.STAFFD\AppData\Local\Microsoft\Windows\Temporary Internet Files\Content.Outlook\T7WO455V\新ロゴ英語カラー背景白（高解像度）.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7248" t="17727" b="10951"/>
          <a:stretch/>
        </p:blipFill>
        <p:spPr bwMode="auto">
          <a:xfrm>
            <a:off x="8225561" y="5414619"/>
            <a:ext cx="1557569" cy="10529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コンテンツ プレースホルダー 9">
            <a:extLst>
              <a:ext uri="{FF2B5EF4-FFF2-40B4-BE49-F238E27FC236}">
                <a16:creationId xmlns:a16="http://schemas.microsoft.com/office/drawing/2014/main" id="{84A26326-45B3-46E4-9B5F-A4B5C042FA69}"/>
              </a:ext>
            </a:extLst>
          </p:cNvPr>
          <p:cNvSpPr>
            <a:spLocks noGrp="1"/>
          </p:cNvSpPr>
          <p:nvPr>
            <p:ph idx="1"/>
          </p:nvPr>
        </p:nvSpPr>
        <p:spPr>
          <a:xfrm>
            <a:off x="191069" y="1315472"/>
            <a:ext cx="9562531" cy="3348996"/>
          </a:xfrm>
        </p:spPr>
        <p:txBody>
          <a:bodyPr vert="horz" lIns="91440" tIns="45720" rIns="91440" bIns="45720" rtlCol="0" anchor="ctr">
            <a:noAutofit/>
          </a:bodyPr>
          <a:lstStyle/>
          <a:p>
            <a:pPr marL="514350" indent="-514350">
              <a:buFont typeface="+mj-lt"/>
              <a:buAutoNum type="arabicPeriod"/>
            </a:pPr>
            <a:r>
              <a:rPr lang="ja-JP" altLang="en-US" sz="3200" dirty="0">
                <a:latin typeface="Calibri"/>
                <a:ea typeface="ＭＳ Ｐゴシック"/>
                <a:cs typeface="Calibri"/>
              </a:rPr>
              <a:t>自己紹介</a:t>
            </a:r>
            <a:endParaRPr lang="en-US" altLang="ja-JP" sz="3200" dirty="0">
              <a:latin typeface="Calibri" panose="020F0502020204030204" pitchFamily="34" charset="0"/>
              <a:cs typeface="Calibri" panose="020F0502020204030204" pitchFamily="34" charset="0"/>
            </a:endParaRPr>
          </a:p>
          <a:p>
            <a:pPr marL="514350" indent="-514350">
              <a:buFont typeface="+mj-lt"/>
              <a:buAutoNum type="arabicPeriod"/>
            </a:pPr>
            <a:r>
              <a:rPr lang="ja-JP" altLang="en-US" sz="3200" dirty="0">
                <a:latin typeface="Calibri" panose="020F0502020204030204" pitchFamily="34" charset="0"/>
                <a:cs typeface="Calibri" panose="020F0502020204030204" pitchFamily="34" charset="0"/>
              </a:rPr>
              <a:t>国際協力機構（</a:t>
            </a:r>
            <a:r>
              <a:rPr lang="en-US" altLang="ja-JP" sz="3200" dirty="0">
                <a:latin typeface="Calibri" panose="020F0502020204030204" pitchFamily="34" charset="0"/>
                <a:cs typeface="Calibri" panose="020F0502020204030204" pitchFamily="34" charset="0"/>
              </a:rPr>
              <a:t>JICA</a:t>
            </a:r>
            <a:r>
              <a:rPr lang="ja-JP" altLang="en-US" sz="3200" dirty="0">
                <a:latin typeface="Calibri" panose="020F0502020204030204" pitchFamily="34" charset="0"/>
                <a:cs typeface="Calibri" panose="020F0502020204030204" pitchFamily="34" charset="0"/>
              </a:rPr>
              <a:t>）について</a:t>
            </a:r>
            <a:endParaRPr lang="en-US" altLang="ja-JP" sz="3200" dirty="0">
              <a:latin typeface="Calibri" panose="020F0502020204030204" pitchFamily="34" charset="0"/>
              <a:cs typeface="Calibri" panose="020F0502020204030204" pitchFamily="34" charset="0"/>
            </a:endParaRPr>
          </a:p>
          <a:p>
            <a:pPr marL="514350" indent="-514350">
              <a:buFont typeface="+mj-lt"/>
              <a:buAutoNum type="arabicPeriod"/>
            </a:pPr>
            <a:r>
              <a:rPr lang="ja-JP" altLang="en-US" sz="3200" dirty="0">
                <a:latin typeface="Calibri"/>
                <a:ea typeface="ＭＳ Ｐゴシック"/>
                <a:cs typeface="Calibri"/>
              </a:rPr>
              <a:t>紛争開始以前の</a:t>
            </a:r>
            <a:r>
              <a:rPr lang="en-US" altLang="ja-JP" sz="3200" dirty="0">
                <a:latin typeface="Calibri"/>
                <a:ea typeface="ＭＳ Ｐゴシック"/>
                <a:cs typeface="Calibri"/>
              </a:rPr>
              <a:t>JICA</a:t>
            </a:r>
            <a:r>
              <a:rPr lang="ja-JP" altLang="en-US" sz="3200" dirty="0">
                <a:latin typeface="Calibri"/>
                <a:ea typeface="ＭＳ Ｐゴシック"/>
                <a:cs typeface="Calibri"/>
              </a:rPr>
              <a:t>の援助</a:t>
            </a:r>
          </a:p>
          <a:p>
            <a:pPr marL="514350" indent="-514350">
              <a:buFont typeface="+mj-lt"/>
              <a:buAutoNum type="arabicPeriod"/>
            </a:pPr>
            <a:r>
              <a:rPr lang="ja-JP" altLang="en-US" sz="3200" dirty="0">
                <a:latin typeface="Calibri" panose="020F0502020204030204" pitchFamily="34" charset="0"/>
                <a:cs typeface="Calibri" panose="020F0502020204030204" pitchFamily="34" charset="0"/>
              </a:rPr>
              <a:t>紛争開始後の</a:t>
            </a:r>
            <a:r>
              <a:rPr lang="en-US" altLang="ja-JP" sz="3200" dirty="0">
                <a:latin typeface="Calibri" panose="020F0502020204030204" pitchFamily="34" charset="0"/>
                <a:cs typeface="Calibri" panose="020F0502020204030204" pitchFamily="34" charset="0"/>
              </a:rPr>
              <a:t>JICA</a:t>
            </a:r>
            <a:r>
              <a:rPr lang="ja-JP" altLang="en-US" sz="3200" dirty="0">
                <a:latin typeface="Calibri" panose="020F0502020204030204" pitchFamily="34" charset="0"/>
                <a:cs typeface="Calibri" panose="020F0502020204030204" pitchFamily="34" charset="0"/>
              </a:rPr>
              <a:t>の支援</a:t>
            </a:r>
            <a:endParaRPr lang="en-US" altLang="ja-JP" sz="3200" dirty="0">
              <a:latin typeface="Calibri" panose="020F0502020204030204" pitchFamily="34" charset="0"/>
              <a:cs typeface="Calibri" panose="020F0502020204030204" pitchFamily="34" charset="0"/>
            </a:endParaRPr>
          </a:p>
          <a:p>
            <a:pPr marL="514350" indent="-514350">
              <a:buFont typeface="+mj-lt"/>
              <a:buAutoNum type="arabicPeriod"/>
            </a:pPr>
            <a:r>
              <a:rPr lang="ja-JP" altLang="en-US" sz="3200" dirty="0">
                <a:latin typeface="Calibri" panose="020F0502020204030204" pitchFamily="34" charset="0"/>
                <a:cs typeface="Calibri" panose="020F0502020204030204" pitchFamily="34" charset="0"/>
              </a:rPr>
              <a:t>今後必要な支援</a:t>
            </a:r>
            <a:endParaRPr lang="en-US" altLang="ja-JP" sz="3200" dirty="0">
              <a:latin typeface="Calibri" panose="020F0502020204030204" pitchFamily="34" charset="0"/>
              <a:cs typeface="Calibri" panose="020F0502020204030204" pitchFamily="34" charset="0"/>
            </a:endParaRPr>
          </a:p>
        </p:txBody>
      </p:sp>
      <p:sp>
        <p:nvSpPr>
          <p:cNvPr id="6" name="スライド番号プレースホルダー 4">
            <a:extLst>
              <a:ext uri="{FF2B5EF4-FFF2-40B4-BE49-F238E27FC236}">
                <a16:creationId xmlns:a16="http://schemas.microsoft.com/office/drawing/2014/main" id="{1791ED8B-B0A1-DC6D-F7BF-20BE32C7DFFE}"/>
              </a:ext>
            </a:extLst>
          </p:cNvPr>
          <p:cNvSpPr txBox="1">
            <a:spLocks/>
          </p:cNvSpPr>
          <p:nvPr/>
        </p:nvSpPr>
        <p:spPr>
          <a:xfrm>
            <a:off x="9004346" y="6381750"/>
            <a:ext cx="749254" cy="4572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9BC3F2-1307-46D9-BF01-63126BF4F68A}" type="slidenum">
              <a:rPr lang="ja-JP" altLang="en-US" sz="2400" b="1">
                <a:solidFill>
                  <a:schemeClr val="bg1">
                    <a:lumMod val="75000"/>
                  </a:schemeClr>
                </a:solidFill>
                <a:latin typeface="Calibri" panose="020F0502020204030204" pitchFamily="34" charset="0"/>
                <a:cs typeface="Calibri" panose="020F0502020204030204" pitchFamily="34" charset="0"/>
              </a:rPr>
              <a:pPr>
                <a:defRPr/>
              </a:pPr>
              <a:t>2</a:t>
            </a:fld>
            <a:endParaRPr lang="ja-JP" altLang="en-US" sz="2400" b="1">
              <a:solidFill>
                <a:schemeClr val="bg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2627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24"/>
          <p:cNvSpPr/>
          <p:nvPr/>
        </p:nvSpPr>
        <p:spPr>
          <a:xfrm>
            <a:off x="-2" y="0"/>
            <a:ext cx="9906001" cy="1023582"/>
          </a:xfrm>
          <a:prstGeom prst="rect">
            <a:avLst/>
          </a:prstGeom>
          <a:solidFill>
            <a:srgbClr val="006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sp>
        <p:nvSpPr>
          <p:cNvPr id="2" name="Title 1"/>
          <p:cNvSpPr>
            <a:spLocks noGrp="1"/>
          </p:cNvSpPr>
          <p:nvPr>
            <p:ph type="title"/>
          </p:nvPr>
        </p:nvSpPr>
        <p:spPr>
          <a:xfrm>
            <a:off x="355006" y="64517"/>
            <a:ext cx="9033893" cy="900753"/>
          </a:xfrm>
        </p:spPr>
        <p:txBody>
          <a:bodyPr>
            <a:noAutofit/>
          </a:bodyPr>
          <a:lstStyle/>
          <a:p>
            <a:pPr indent="0" algn="ctr"/>
            <a:r>
              <a:rPr lang="ja-JP" altLang="en-US" sz="4000" dirty="0">
                <a:solidFill>
                  <a:schemeClr val="bg1"/>
                </a:solidFill>
                <a:latin typeface="Britannic Bold" pitchFamily="34" charset="0"/>
              </a:rPr>
              <a:t>その他の活動</a:t>
            </a:r>
            <a:endParaRPr lang="en-US" altLang="ja-JP" sz="4000" dirty="0">
              <a:solidFill>
                <a:schemeClr val="bg1"/>
              </a:solidFill>
              <a:latin typeface="Britannic Bold" pitchFamily="34" charset="0"/>
            </a:endParaRPr>
          </a:p>
        </p:txBody>
      </p:sp>
      <p:sp>
        <p:nvSpPr>
          <p:cNvPr id="3" name="スライド番号プレースホルダー 4">
            <a:extLst>
              <a:ext uri="{FF2B5EF4-FFF2-40B4-BE49-F238E27FC236}">
                <a16:creationId xmlns:a16="http://schemas.microsoft.com/office/drawing/2014/main" id="{345DD630-DEA7-0146-9267-87DD7E67E770}"/>
              </a:ext>
            </a:extLst>
          </p:cNvPr>
          <p:cNvSpPr txBox="1">
            <a:spLocks/>
          </p:cNvSpPr>
          <p:nvPr/>
        </p:nvSpPr>
        <p:spPr>
          <a:xfrm>
            <a:off x="9004346" y="6381750"/>
            <a:ext cx="749254" cy="4572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9BC3F2-1307-46D9-BF01-63126BF4F68A}" type="slidenum">
              <a:rPr lang="ja-JP" altLang="en-US" sz="2400" b="1">
                <a:solidFill>
                  <a:schemeClr val="bg1">
                    <a:lumMod val="75000"/>
                  </a:schemeClr>
                </a:solidFill>
                <a:latin typeface="Calibri" panose="020F0502020204030204" pitchFamily="34" charset="0"/>
                <a:cs typeface="Calibri" panose="020F0502020204030204" pitchFamily="34" charset="0"/>
              </a:rPr>
              <a:pPr>
                <a:defRPr/>
              </a:pPr>
              <a:t>20</a:t>
            </a:fld>
            <a:endParaRPr lang="ja-JP" altLang="en-US" sz="2400" b="1">
              <a:solidFill>
                <a:schemeClr val="bg1">
                  <a:lumMod val="75000"/>
                </a:schemeClr>
              </a:solidFill>
              <a:latin typeface="Calibri" panose="020F0502020204030204" pitchFamily="34" charset="0"/>
              <a:cs typeface="Calibri" panose="020F0502020204030204" pitchFamily="34" charset="0"/>
            </a:endParaRPr>
          </a:p>
        </p:txBody>
      </p:sp>
      <p:grpSp>
        <p:nvGrpSpPr>
          <p:cNvPr id="6" name="グループ化 5">
            <a:extLst>
              <a:ext uri="{FF2B5EF4-FFF2-40B4-BE49-F238E27FC236}">
                <a16:creationId xmlns:a16="http://schemas.microsoft.com/office/drawing/2014/main" id="{2E718215-E207-ADCC-9E6E-6880FDC55E11}"/>
              </a:ext>
            </a:extLst>
          </p:cNvPr>
          <p:cNvGrpSpPr/>
          <p:nvPr/>
        </p:nvGrpSpPr>
        <p:grpSpPr>
          <a:xfrm>
            <a:off x="2367964" y="1488496"/>
            <a:ext cx="5170071" cy="5304987"/>
            <a:chOff x="487423" y="2213873"/>
            <a:chExt cx="3970142" cy="4015973"/>
          </a:xfrm>
        </p:grpSpPr>
        <p:pic>
          <p:nvPicPr>
            <p:cNvPr id="8" name="Picture 2">
              <a:extLst>
                <a:ext uri="{FF2B5EF4-FFF2-40B4-BE49-F238E27FC236}">
                  <a16:creationId xmlns:a16="http://schemas.microsoft.com/office/drawing/2014/main" id="{D8B7F1C9-1902-E975-C6A6-080644FC810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0197" y="2213873"/>
              <a:ext cx="3967368" cy="4015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a:extLst>
                <a:ext uri="{FF2B5EF4-FFF2-40B4-BE49-F238E27FC236}">
                  <a16:creationId xmlns:a16="http://schemas.microsoft.com/office/drawing/2014/main" id="{76EEC226-0272-D43F-E733-3D1B1555FA11}"/>
                </a:ext>
              </a:extLst>
            </p:cNvPr>
            <p:cNvSpPr/>
            <p:nvPr/>
          </p:nvSpPr>
          <p:spPr>
            <a:xfrm>
              <a:off x="487423" y="2228712"/>
              <a:ext cx="2597542" cy="453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テキスト ボックス 14">
            <a:extLst>
              <a:ext uri="{FF2B5EF4-FFF2-40B4-BE49-F238E27FC236}">
                <a16:creationId xmlns:a16="http://schemas.microsoft.com/office/drawing/2014/main" id="{71DE6C8C-A4B7-C96C-7AAF-FDA63BC98FE2}"/>
              </a:ext>
            </a:extLst>
          </p:cNvPr>
          <p:cNvSpPr txBox="1"/>
          <p:nvPr/>
        </p:nvSpPr>
        <p:spPr>
          <a:xfrm>
            <a:off x="275400" y="3119057"/>
            <a:ext cx="3041888" cy="646331"/>
          </a:xfrm>
          <a:prstGeom prst="rect">
            <a:avLst/>
          </a:prstGeom>
          <a:noFill/>
        </p:spPr>
        <p:txBody>
          <a:bodyPr wrap="square" rtlCol="0">
            <a:spAutoFit/>
          </a:bodyPr>
          <a:lstStyle/>
          <a:p>
            <a:r>
              <a:rPr kumimoji="1" lang="ja-JP" altLang="en-US"/>
              <a:t>食糧安全保障のための農学ネットワーク</a:t>
            </a:r>
            <a:r>
              <a:rPr kumimoji="1" lang="en-US" altLang="ja-JP"/>
              <a:t>(Agri-Net)</a:t>
            </a:r>
            <a:endParaRPr kumimoji="1" lang="ja-JP" altLang="en-US"/>
          </a:p>
        </p:txBody>
      </p:sp>
      <p:sp>
        <p:nvSpPr>
          <p:cNvPr id="21" name="テキスト ボックス 20">
            <a:extLst>
              <a:ext uri="{FF2B5EF4-FFF2-40B4-BE49-F238E27FC236}">
                <a16:creationId xmlns:a16="http://schemas.microsoft.com/office/drawing/2014/main" id="{7115B50B-85F2-3FD7-AED5-8F98FF4D376A}"/>
              </a:ext>
            </a:extLst>
          </p:cNvPr>
          <p:cNvSpPr txBox="1"/>
          <p:nvPr/>
        </p:nvSpPr>
        <p:spPr>
          <a:xfrm>
            <a:off x="4059009" y="2547557"/>
            <a:ext cx="4847561" cy="370166"/>
          </a:xfrm>
          <a:prstGeom prst="rect">
            <a:avLst/>
          </a:prstGeom>
          <a:noFill/>
        </p:spPr>
        <p:txBody>
          <a:bodyPr wrap="square" rtlCol="0">
            <a:spAutoFit/>
          </a:bodyPr>
          <a:lstStyle/>
          <a:p>
            <a:pPr marL="0" indent="0">
              <a:lnSpc>
                <a:spcPct val="115000"/>
              </a:lnSpc>
              <a:spcBef>
                <a:spcPts val="0"/>
              </a:spcBef>
              <a:buNone/>
            </a:pPr>
            <a:r>
              <a:rPr kumimoji="1" lang="ja-JP" altLang="en-US">
                <a:latin typeface="+mn-ea"/>
              </a:rPr>
              <a:t>アフリカのきれいな街のための中核人材育成</a:t>
            </a:r>
          </a:p>
        </p:txBody>
      </p:sp>
      <p:sp>
        <p:nvSpPr>
          <p:cNvPr id="22" name="テキスト ボックス 21">
            <a:extLst>
              <a:ext uri="{FF2B5EF4-FFF2-40B4-BE49-F238E27FC236}">
                <a16:creationId xmlns:a16="http://schemas.microsoft.com/office/drawing/2014/main" id="{081ED9EA-83A7-E474-0778-D06368FEB209}"/>
              </a:ext>
            </a:extLst>
          </p:cNvPr>
          <p:cNvSpPr txBox="1"/>
          <p:nvPr/>
        </p:nvSpPr>
        <p:spPr>
          <a:xfrm>
            <a:off x="279705" y="5899602"/>
            <a:ext cx="5223446" cy="383823"/>
          </a:xfrm>
          <a:prstGeom prst="rect">
            <a:avLst/>
          </a:prstGeom>
          <a:noFill/>
        </p:spPr>
        <p:txBody>
          <a:bodyPr wrap="square" rtlCol="0">
            <a:spAutoFit/>
          </a:bodyPr>
          <a:lstStyle/>
          <a:p>
            <a:pPr marL="0" indent="0">
              <a:lnSpc>
                <a:spcPct val="115000"/>
              </a:lnSpc>
              <a:spcBef>
                <a:spcPts val="0"/>
              </a:spcBef>
              <a:buNone/>
            </a:pPr>
            <a:r>
              <a:rPr lang="ja-JP" altLang="en-US" sz="1800">
                <a:solidFill>
                  <a:schemeClr val="tx1"/>
                </a:solidFill>
                <a:latin typeface="+mn-ea"/>
                <a:cs typeface="Arial" panose="020B0604020202020204" pitchFamily="34" charset="0"/>
              </a:rPr>
              <a:t>住民参加型の地方行政</a:t>
            </a:r>
            <a:endParaRPr lang="en-US" altLang="ja-JP" sz="1800">
              <a:solidFill>
                <a:schemeClr val="tx1"/>
              </a:solidFill>
              <a:latin typeface="+mn-ea"/>
              <a:cs typeface="Arial" panose="020B0604020202020204" pitchFamily="34" charset="0"/>
            </a:endParaRPr>
          </a:p>
        </p:txBody>
      </p:sp>
      <p:sp>
        <p:nvSpPr>
          <p:cNvPr id="23" name="テキスト ボックス 22">
            <a:extLst>
              <a:ext uri="{FF2B5EF4-FFF2-40B4-BE49-F238E27FC236}">
                <a16:creationId xmlns:a16="http://schemas.microsoft.com/office/drawing/2014/main" id="{7E079403-DA8B-DAF0-11E4-02146DC159C6}"/>
              </a:ext>
            </a:extLst>
          </p:cNvPr>
          <p:cNvSpPr txBox="1"/>
          <p:nvPr/>
        </p:nvSpPr>
        <p:spPr>
          <a:xfrm>
            <a:off x="5503152" y="5238381"/>
            <a:ext cx="4250448" cy="699872"/>
          </a:xfrm>
          <a:prstGeom prst="rect">
            <a:avLst/>
          </a:prstGeom>
          <a:noFill/>
        </p:spPr>
        <p:txBody>
          <a:bodyPr wrap="square" rtlCol="0">
            <a:spAutoFit/>
          </a:bodyPr>
          <a:lstStyle/>
          <a:p>
            <a:pPr marL="0" indent="0">
              <a:lnSpc>
                <a:spcPct val="115000"/>
              </a:lnSpc>
              <a:spcBef>
                <a:spcPts val="0"/>
              </a:spcBef>
              <a:buNone/>
            </a:pPr>
            <a:r>
              <a:rPr lang="ja-JP" altLang="en-US" sz="1800">
                <a:solidFill>
                  <a:schemeClr val="tx1"/>
                </a:solidFill>
                <a:latin typeface="+mn-ea"/>
                <a:cs typeface="Arial" panose="020B0604020202020204" pitchFamily="34" charset="0"/>
              </a:rPr>
              <a:t>アフリカの若者のための産業人材育成イニシアティブ</a:t>
            </a:r>
            <a:endParaRPr lang="en-US" altLang="ja-JP" sz="1800">
              <a:solidFill>
                <a:schemeClr val="tx1"/>
              </a:solidFill>
              <a:latin typeface="+mn-ea"/>
              <a:cs typeface="Arial" panose="020B0604020202020204" pitchFamily="34" charset="0"/>
            </a:endParaRPr>
          </a:p>
        </p:txBody>
      </p:sp>
      <p:sp>
        <p:nvSpPr>
          <p:cNvPr id="24" name="テキスト ボックス 23">
            <a:extLst>
              <a:ext uri="{FF2B5EF4-FFF2-40B4-BE49-F238E27FC236}">
                <a16:creationId xmlns:a16="http://schemas.microsoft.com/office/drawing/2014/main" id="{BB38ECAB-3A26-40FE-E5DF-269740C217D4}"/>
              </a:ext>
            </a:extLst>
          </p:cNvPr>
          <p:cNvSpPr txBox="1"/>
          <p:nvPr/>
        </p:nvSpPr>
        <p:spPr>
          <a:xfrm>
            <a:off x="535985" y="2328248"/>
            <a:ext cx="3157620" cy="381323"/>
          </a:xfrm>
          <a:prstGeom prst="rect">
            <a:avLst/>
          </a:prstGeom>
          <a:noFill/>
        </p:spPr>
        <p:txBody>
          <a:bodyPr wrap="square" rtlCol="0">
            <a:spAutoFit/>
          </a:bodyPr>
          <a:lstStyle/>
          <a:p>
            <a:pPr marL="0" indent="0">
              <a:lnSpc>
                <a:spcPct val="115000"/>
              </a:lnSpc>
              <a:spcBef>
                <a:spcPts val="0"/>
              </a:spcBef>
              <a:buNone/>
            </a:pPr>
            <a:r>
              <a:rPr lang="en-US" altLang="ja-JP" sz="1800">
                <a:solidFill>
                  <a:schemeClr val="tx1"/>
                </a:solidFill>
                <a:latin typeface="+mn-ea"/>
                <a:cs typeface="Arial" panose="020B0604020202020204" pitchFamily="34" charset="0"/>
              </a:rPr>
              <a:t>SDGs </a:t>
            </a:r>
            <a:r>
              <a:rPr lang="ja-JP" altLang="en-US">
                <a:latin typeface="+mn-ea"/>
                <a:cs typeface="Arial" panose="020B0604020202020204" pitchFamily="34" charset="0"/>
              </a:rPr>
              <a:t>グローバルリーダー</a:t>
            </a:r>
            <a:endParaRPr lang="en-US" altLang="ja-JP" sz="1800">
              <a:solidFill>
                <a:schemeClr val="tx1"/>
              </a:solidFill>
              <a:latin typeface="+mn-ea"/>
              <a:cs typeface="Arial" panose="020B0604020202020204" pitchFamily="34" charset="0"/>
            </a:endParaRPr>
          </a:p>
        </p:txBody>
      </p:sp>
      <p:sp>
        <p:nvSpPr>
          <p:cNvPr id="26" name="テキスト ボックス 25">
            <a:extLst>
              <a:ext uri="{FF2B5EF4-FFF2-40B4-BE49-F238E27FC236}">
                <a16:creationId xmlns:a16="http://schemas.microsoft.com/office/drawing/2014/main" id="{8B1347DB-2FE8-0017-E5B1-DB620602AC73}"/>
              </a:ext>
            </a:extLst>
          </p:cNvPr>
          <p:cNvSpPr txBox="1"/>
          <p:nvPr/>
        </p:nvSpPr>
        <p:spPr>
          <a:xfrm>
            <a:off x="3758049" y="2150739"/>
            <a:ext cx="6032580" cy="381323"/>
          </a:xfrm>
          <a:prstGeom prst="rect">
            <a:avLst/>
          </a:prstGeom>
          <a:noFill/>
        </p:spPr>
        <p:txBody>
          <a:bodyPr wrap="square" rtlCol="0">
            <a:spAutoFit/>
          </a:bodyPr>
          <a:lstStyle/>
          <a:p>
            <a:pPr marL="0" indent="0">
              <a:lnSpc>
                <a:spcPct val="115000"/>
              </a:lnSpc>
              <a:spcBef>
                <a:spcPts val="0"/>
              </a:spcBef>
              <a:buNone/>
            </a:pPr>
            <a:r>
              <a:rPr lang="ja-JP" altLang="en-US" sz="1800">
                <a:solidFill>
                  <a:schemeClr val="tx1"/>
                </a:solidFill>
                <a:latin typeface="+mn-ea"/>
                <a:cs typeface="Arial" panose="020B0604020202020204" pitchFamily="34" charset="0"/>
              </a:rPr>
              <a:t>ユニバーサル・ヘルス・カバレッジ</a:t>
            </a:r>
            <a:r>
              <a:rPr lang="en-US" altLang="ja-JP" sz="1800">
                <a:solidFill>
                  <a:schemeClr val="tx1"/>
                </a:solidFill>
                <a:latin typeface="+mn-ea"/>
                <a:cs typeface="Arial" panose="020B0604020202020204" pitchFamily="34" charset="0"/>
              </a:rPr>
              <a:t>(UHC)</a:t>
            </a:r>
            <a:r>
              <a:rPr lang="ja-JP" altLang="en-US" sz="1800">
                <a:solidFill>
                  <a:schemeClr val="tx1"/>
                </a:solidFill>
                <a:latin typeface="+mn-ea"/>
                <a:cs typeface="Arial" panose="020B0604020202020204" pitchFamily="34" charset="0"/>
              </a:rPr>
              <a:t>保健政策人材</a:t>
            </a:r>
            <a:endParaRPr lang="en-US" altLang="ja-JP" sz="1800">
              <a:solidFill>
                <a:schemeClr val="tx1"/>
              </a:solidFill>
              <a:latin typeface="+mn-ea"/>
              <a:cs typeface="Arial" panose="020B0604020202020204" pitchFamily="34" charset="0"/>
            </a:endParaRPr>
          </a:p>
        </p:txBody>
      </p:sp>
      <p:cxnSp>
        <p:nvCxnSpPr>
          <p:cNvPr id="28" name="直線矢印コネクタ 27">
            <a:extLst>
              <a:ext uri="{FF2B5EF4-FFF2-40B4-BE49-F238E27FC236}">
                <a16:creationId xmlns:a16="http://schemas.microsoft.com/office/drawing/2014/main" id="{93C8DBA3-F84E-3E71-261D-BE07A0CE6983}"/>
              </a:ext>
            </a:extLst>
          </p:cNvPr>
          <p:cNvCxnSpPr>
            <a:cxnSpLocks/>
            <a:stCxn id="15" idx="2"/>
            <a:endCxn id="10" idx="0"/>
          </p:cNvCxnSpPr>
          <p:nvPr/>
        </p:nvCxnSpPr>
        <p:spPr>
          <a:xfrm>
            <a:off x="1796344" y="3765388"/>
            <a:ext cx="2171202" cy="615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4DB71E58-2EB4-3902-9BD1-767A8B5EBF8F}"/>
              </a:ext>
            </a:extLst>
          </p:cNvPr>
          <p:cNvCxnSpPr>
            <a:cxnSpLocks/>
            <a:endCxn id="44" idx="0"/>
          </p:cNvCxnSpPr>
          <p:nvPr/>
        </p:nvCxnSpPr>
        <p:spPr>
          <a:xfrm flipH="1">
            <a:off x="5916017" y="2951057"/>
            <a:ext cx="557200" cy="1506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6" name="図 35" descr="アイコン&#10;&#10;自動的に生成された説明">
            <a:extLst>
              <a:ext uri="{FF2B5EF4-FFF2-40B4-BE49-F238E27FC236}">
                <a16:creationId xmlns:a16="http://schemas.microsoft.com/office/drawing/2014/main" id="{5E231E98-28CC-DF2F-59E3-4EF9DD8A5D77}"/>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484107" y="4387775"/>
            <a:ext cx="418995" cy="418995"/>
          </a:xfrm>
          <a:prstGeom prst="rect">
            <a:avLst/>
          </a:prstGeom>
        </p:spPr>
      </p:pic>
      <p:pic>
        <p:nvPicPr>
          <p:cNvPr id="38" name="図 37" descr="アイコン&#10;&#10;自動的に生成された説明">
            <a:extLst>
              <a:ext uri="{FF2B5EF4-FFF2-40B4-BE49-F238E27FC236}">
                <a16:creationId xmlns:a16="http://schemas.microsoft.com/office/drawing/2014/main" id="{703D69AA-82F2-8487-37D3-3BA3D81A510C}"/>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41456" y="4454326"/>
            <a:ext cx="418995" cy="418995"/>
          </a:xfrm>
          <a:prstGeom prst="rect">
            <a:avLst/>
          </a:prstGeom>
        </p:spPr>
      </p:pic>
      <p:cxnSp>
        <p:nvCxnSpPr>
          <p:cNvPr id="39" name="直線矢印コネクタ 38">
            <a:extLst>
              <a:ext uri="{FF2B5EF4-FFF2-40B4-BE49-F238E27FC236}">
                <a16:creationId xmlns:a16="http://schemas.microsoft.com/office/drawing/2014/main" id="{D9EF7266-1216-8D72-5743-4FB48D36D94C}"/>
              </a:ext>
            </a:extLst>
          </p:cNvPr>
          <p:cNvCxnSpPr>
            <a:cxnSpLocks/>
            <a:stCxn id="21" idx="2"/>
            <a:endCxn id="42" idx="0"/>
          </p:cNvCxnSpPr>
          <p:nvPr/>
        </p:nvCxnSpPr>
        <p:spPr>
          <a:xfrm flipH="1">
            <a:off x="5688488" y="2917723"/>
            <a:ext cx="794302" cy="1541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2" name="図 41" descr="アイコン&#10;&#10;自動的に生成された説明">
            <a:extLst>
              <a:ext uri="{FF2B5EF4-FFF2-40B4-BE49-F238E27FC236}">
                <a16:creationId xmlns:a16="http://schemas.microsoft.com/office/drawing/2014/main" id="{3D94DB6C-8DB8-1AFF-645B-77222B536BC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78990" y="4459268"/>
            <a:ext cx="418995" cy="418995"/>
          </a:xfrm>
          <a:prstGeom prst="rect">
            <a:avLst/>
          </a:prstGeom>
        </p:spPr>
      </p:pic>
      <p:pic>
        <p:nvPicPr>
          <p:cNvPr id="44" name="図 43" descr="アイコン&#10;&#10;自動的に生成された説明">
            <a:extLst>
              <a:ext uri="{FF2B5EF4-FFF2-40B4-BE49-F238E27FC236}">
                <a16:creationId xmlns:a16="http://schemas.microsoft.com/office/drawing/2014/main" id="{EFCF9F20-45A5-7FE2-A6F7-8032E1B967FE}"/>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06519" y="4457720"/>
            <a:ext cx="418995" cy="418995"/>
          </a:xfrm>
          <a:prstGeom prst="rect">
            <a:avLst/>
          </a:prstGeom>
        </p:spPr>
      </p:pic>
      <p:cxnSp>
        <p:nvCxnSpPr>
          <p:cNvPr id="45" name="直線矢印コネクタ 44">
            <a:extLst>
              <a:ext uri="{FF2B5EF4-FFF2-40B4-BE49-F238E27FC236}">
                <a16:creationId xmlns:a16="http://schemas.microsoft.com/office/drawing/2014/main" id="{216DE5A8-1EC1-897E-D337-6768AC3DB6CD}"/>
              </a:ext>
            </a:extLst>
          </p:cNvPr>
          <p:cNvCxnSpPr>
            <a:cxnSpLocks/>
            <a:stCxn id="21" idx="2"/>
            <a:endCxn id="38" idx="0"/>
          </p:cNvCxnSpPr>
          <p:nvPr/>
        </p:nvCxnSpPr>
        <p:spPr>
          <a:xfrm flipH="1">
            <a:off x="5450954" y="2917723"/>
            <a:ext cx="1031836" cy="1536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8928C4D1-1A11-6BCB-0C19-6F1EB9072A08}"/>
              </a:ext>
            </a:extLst>
          </p:cNvPr>
          <p:cNvCxnSpPr>
            <a:cxnSpLocks/>
            <a:endCxn id="60" idx="1"/>
          </p:cNvCxnSpPr>
          <p:nvPr/>
        </p:nvCxnSpPr>
        <p:spPr>
          <a:xfrm>
            <a:off x="3317288" y="2676627"/>
            <a:ext cx="1466311" cy="1407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0" name="図 59" descr="アイコン&#10;&#10;自動的に生成された説明">
            <a:extLst>
              <a:ext uri="{FF2B5EF4-FFF2-40B4-BE49-F238E27FC236}">
                <a16:creationId xmlns:a16="http://schemas.microsoft.com/office/drawing/2014/main" id="{3DFD5C8B-FCEE-3F61-E25F-D4FE0863288F}"/>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83599" y="3874327"/>
            <a:ext cx="418995" cy="418995"/>
          </a:xfrm>
          <a:prstGeom prst="rect">
            <a:avLst/>
          </a:prstGeom>
        </p:spPr>
      </p:pic>
      <p:cxnSp>
        <p:nvCxnSpPr>
          <p:cNvPr id="63" name="直線矢印コネクタ 62">
            <a:extLst>
              <a:ext uri="{FF2B5EF4-FFF2-40B4-BE49-F238E27FC236}">
                <a16:creationId xmlns:a16="http://schemas.microsoft.com/office/drawing/2014/main" id="{8FDB4954-2712-0A92-033E-4F1DB624F11C}"/>
              </a:ext>
            </a:extLst>
          </p:cNvPr>
          <p:cNvCxnSpPr>
            <a:cxnSpLocks/>
            <a:endCxn id="64" idx="0"/>
          </p:cNvCxnSpPr>
          <p:nvPr/>
        </p:nvCxnSpPr>
        <p:spPr>
          <a:xfrm>
            <a:off x="4703761" y="2476780"/>
            <a:ext cx="97869" cy="2258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4" name="図 63" descr="アイコン&#10;&#10;自動的に生成された説明">
            <a:extLst>
              <a:ext uri="{FF2B5EF4-FFF2-40B4-BE49-F238E27FC236}">
                <a16:creationId xmlns:a16="http://schemas.microsoft.com/office/drawing/2014/main" id="{0EA4940B-D763-95A2-7A85-146E3EB23CF8}"/>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92132" y="4735276"/>
            <a:ext cx="418995" cy="418995"/>
          </a:xfrm>
          <a:prstGeom prst="rect">
            <a:avLst/>
          </a:prstGeom>
        </p:spPr>
      </p:pic>
      <p:pic>
        <p:nvPicPr>
          <p:cNvPr id="72" name="図 71" descr="アイコン&#10;&#10;自動的に生成された説明">
            <a:extLst>
              <a:ext uri="{FF2B5EF4-FFF2-40B4-BE49-F238E27FC236}">
                <a16:creationId xmlns:a16="http://schemas.microsoft.com/office/drawing/2014/main" id="{A538288F-37DB-BB99-ECED-817613718DAD}"/>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939466" y="4464210"/>
            <a:ext cx="418995" cy="418995"/>
          </a:xfrm>
          <a:prstGeom prst="rect">
            <a:avLst/>
          </a:prstGeom>
        </p:spPr>
      </p:pic>
      <p:cxnSp>
        <p:nvCxnSpPr>
          <p:cNvPr id="73" name="直線矢印コネクタ 72">
            <a:extLst>
              <a:ext uri="{FF2B5EF4-FFF2-40B4-BE49-F238E27FC236}">
                <a16:creationId xmlns:a16="http://schemas.microsoft.com/office/drawing/2014/main" id="{37D9B2C9-EFBD-C8D6-F48D-2292E34680C3}"/>
              </a:ext>
            </a:extLst>
          </p:cNvPr>
          <p:cNvCxnSpPr>
            <a:cxnSpLocks/>
            <a:endCxn id="72" idx="2"/>
          </p:cNvCxnSpPr>
          <p:nvPr/>
        </p:nvCxnSpPr>
        <p:spPr>
          <a:xfrm flipV="1">
            <a:off x="6125514" y="4883205"/>
            <a:ext cx="23450" cy="466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1" name="図 80" descr="アイコン&#10;&#10;自動的に生成された説明">
            <a:extLst>
              <a:ext uri="{FF2B5EF4-FFF2-40B4-BE49-F238E27FC236}">
                <a16:creationId xmlns:a16="http://schemas.microsoft.com/office/drawing/2014/main" id="{A9BB9390-D68C-D939-D7FF-3DB49BA16EDA}"/>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72156" y="4700104"/>
            <a:ext cx="418995" cy="418995"/>
          </a:xfrm>
          <a:prstGeom prst="rect">
            <a:avLst/>
          </a:prstGeom>
        </p:spPr>
      </p:pic>
      <p:cxnSp>
        <p:nvCxnSpPr>
          <p:cNvPr id="82" name="直線矢印コネクタ 81">
            <a:extLst>
              <a:ext uri="{FF2B5EF4-FFF2-40B4-BE49-F238E27FC236}">
                <a16:creationId xmlns:a16="http://schemas.microsoft.com/office/drawing/2014/main" id="{4C6EC28B-EBC0-19D2-83D5-23BE6E5CE19C}"/>
              </a:ext>
            </a:extLst>
          </p:cNvPr>
          <p:cNvCxnSpPr>
            <a:cxnSpLocks/>
            <a:stCxn id="22" idx="0"/>
            <a:endCxn id="81" idx="2"/>
          </p:cNvCxnSpPr>
          <p:nvPr/>
        </p:nvCxnSpPr>
        <p:spPr>
          <a:xfrm flipV="1">
            <a:off x="2891428" y="5119099"/>
            <a:ext cx="2290226" cy="780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4A88D4F5-79D3-0966-3145-44C011D56CB3}"/>
              </a:ext>
            </a:extLst>
          </p:cNvPr>
          <p:cNvSpPr txBox="1"/>
          <p:nvPr/>
        </p:nvSpPr>
        <p:spPr>
          <a:xfrm>
            <a:off x="275399" y="3812041"/>
            <a:ext cx="3190675" cy="369332"/>
          </a:xfrm>
          <a:prstGeom prst="rect">
            <a:avLst/>
          </a:prstGeom>
          <a:noFill/>
        </p:spPr>
        <p:txBody>
          <a:bodyPr wrap="square" rtlCol="0">
            <a:spAutoFit/>
          </a:bodyPr>
          <a:lstStyle/>
          <a:p>
            <a:r>
              <a:rPr lang="ja-JP" altLang="en-US">
                <a:latin typeface="+mn-ea"/>
                <a:cs typeface="Arial" panose="020B0604020202020204" pitchFamily="34" charset="0"/>
              </a:rPr>
              <a:t>小麦プロジェクト</a:t>
            </a:r>
            <a:r>
              <a:rPr lang="en-US" altLang="ja-JP">
                <a:latin typeface="+mn-ea"/>
                <a:cs typeface="Arial" panose="020B0604020202020204" pitchFamily="34" charset="0"/>
              </a:rPr>
              <a:t>(SATREPS)</a:t>
            </a:r>
            <a:endParaRPr lang="ja-JP" altLang="en-US">
              <a:latin typeface="+mn-ea"/>
              <a:cs typeface="Arial" panose="020B0604020202020204" pitchFamily="34" charset="0"/>
            </a:endParaRPr>
          </a:p>
        </p:txBody>
      </p:sp>
      <p:cxnSp>
        <p:nvCxnSpPr>
          <p:cNvPr id="7" name="直線矢印コネクタ 6">
            <a:extLst>
              <a:ext uri="{FF2B5EF4-FFF2-40B4-BE49-F238E27FC236}">
                <a16:creationId xmlns:a16="http://schemas.microsoft.com/office/drawing/2014/main" id="{7C0EB755-D25A-F03C-2C0F-33D4BC249B8B}"/>
              </a:ext>
            </a:extLst>
          </p:cNvPr>
          <p:cNvCxnSpPr>
            <a:cxnSpLocks/>
            <a:stCxn id="5" idx="2"/>
            <a:endCxn id="36" idx="0"/>
          </p:cNvCxnSpPr>
          <p:nvPr/>
        </p:nvCxnSpPr>
        <p:spPr>
          <a:xfrm>
            <a:off x="1870737" y="4181373"/>
            <a:ext cx="1822868" cy="2064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図 9" descr="アイコン&#10;&#10;自動的に生成された説明">
            <a:extLst>
              <a:ext uri="{FF2B5EF4-FFF2-40B4-BE49-F238E27FC236}">
                <a16:creationId xmlns:a16="http://schemas.microsoft.com/office/drawing/2014/main" id="{106D8008-0A47-280D-6AAF-A2FD9769C9C5}"/>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58048" y="4381220"/>
            <a:ext cx="418995" cy="418995"/>
          </a:xfrm>
          <a:prstGeom prst="rect">
            <a:avLst/>
          </a:prstGeom>
        </p:spPr>
      </p:pic>
      <p:cxnSp>
        <p:nvCxnSpPr>
          <p:cNvPr id="11" name="直線矢印コネクタ 10">
            <a:extLst>
              <a:ext uri="{FF2B5EF4-FFF2-40B4-BE49-F238E27FC236}">
                <a16:creationId xmlns:a16="http://schemas.microsoft.com/office/drawing/2014/main" id="{4A603168-7239-EAC2-061C-FBF661B7BBCD}"/>
              </a:ext>
            </a:extLst>
          </p:cNvPr>
          <p:cNvCxnSpPr>
            <a:cxnSpLocks/>
            <a:stCxn id="5" idx="2"/>
            <a:endCxn id="12" idx="1"/>
          </p:cNvCxnSpPr>
          <p:nvPr/>
        </p:nvCxnSpPr>
        <p:spPr>
          <a:xfrm>
            <a:off x="1870737" y="4181373"/>
            <a:ext cx="1335523" cy="420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図 11" descr="アイコン&#10;&#10;自動的に生成された説明">
            <a:extLst>
              <a:ext uri="{FF2B5EF4-FFF2-40B4-BE49-F238E27FC236}">
                <a16:creationId xmlns:a16="http://schemas.microsoft.com/office/drawing/2014/main" id="{06F31275-7F4B-669C-2389-323F2165AA1E}"/>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06260" y="4392151"/>
            <a:ext cx="418995" cy="418995"/>
          </a:xfrm>
          <a:prstGeom prst="rect">
            <a:avLst/>
          </a:prstGeom>
        </p:spPr>
      </p:pic>
      <p:sp>
        <p:nvSpPr>
          <p:cNvPr id="20" name="テキスト ボックス 19">
            <a:extLst>
              <a:ext uri="{FF2B5EF4-FFF2-40B4-BE49-F238E27FC236}">
                <a16:creationId xmlns:a16="http://schemas.microsoft.com/office/drawing/2014/main" id="{F0911B5A-F399-F864-2313-849215D104C0}"/>
              </a:ext>
            </a:extLst>
          </p:cNvPr>
          <p:cNvSpPr txBox="1"/>
          <p:nvPr/>
        </p:nvSpPr>
        <p:spPr>
          <a:xfrm>
            <a:off x="135464" y="1198547"/>
            <a:ext cx="5524987" cy="755015"/>
          </a:xfrm>
          <a:prstGeom prst="rect">
            <a:avLst/>
          </a:prstGeom>
          <a:noFill/>
        </p:spPr>
        <p:txBody>
          <a:bodyPr wrap="square" rtlCol="0">
            <a:spAutoFit/>
          </a:bodyPr>
          <a:lstStyle/>
          <a:p>
            <a:pPr marL="0" indent="0">
              <a:lnSpc>
                <a:spcPct val="115000"/>
              </a:lnSpc>
              <a:spcBef>
                <a:spcPts val="0"/>
              </a:spcBef>
              <a:buNone/>
            </a:pPr>
            <a:r>
              <a:rPr lang="ja-JP" altLang="en-US" sz="2000" b="1" dirty="0">
                <a:solidFill>
                  <a:srgbClr val="0070C0"/>
                </a:solidFill>
                <a:latin typeface="+mn-ea"/>
                <a:cs typeface="Arial" panose="020B0604020202020204" pitchFamily="34" charset="0"/>
              </a:rPr>
              <a:t>研修事業を通し、現在</a:t>
            </a:r>
            <a:r>
              <a:rPr lang="en-US" altLang="ja-JP" sz="2000" b="1" dirty="0">
                <a:solidFill>
                  <a:srgbClr val="0070C0"/>
                </a:solidFill>
                <a:latin typeface="+mn-ea"/>
                <a:cs typeface="Arial" panose="020B0604020202020204" pitchFamily="34" charset="0"/>
              </a:rPr>
              <a:t>10</a:t>
            </a:r>
            <a:r>
              <a:rPr lang="ja-JP" altLang="en-US" sz="2000" b="1" dirty="0">
                <a:solidFill>
                  <a:srgbClr val="0070C0"/>
                </a:solidFill>
                <a:latin typeface="+mn-ea"/>
                <a:cs typeface="Arial" panose="020B0604020202020204" pitchFamily="34" charset="0"/>
              </a:rPr>
              <a:t>名のスーダン人長期研修員が日本各地で修学中</a:t>
            </a:r>
            <a:endParaRPr lang="en-US" altLang="ja-JP" sz="2000" b="1" dirty="0">
              <a:solidFill>
                <a:srgbClr val="0070C0"/>
              </a:solidFill>
              <a:latin typeface="+mn-ea"/>
              <a:cs typeface="Arial" panose="020B0604020202020204" pitchFamily="34" charset="0"/>
            </a:endParaRPr>
          </a:p>
        </p:txBody>
      </p:sp>
      <p:pic>
        <p:nvPicPr>
          <p:cNvPr id="13" name="Picture 2" descr="C:\Users\b01604.STAFFD\AppData\Local\Microsoft\Windows\Temporary Internet Files\Content.Outlook\T7WO455V\新ロゴ英語カラー背景白（高解像度）.jpg">
            <a:extLst>
              <a:ext uri="{FF2B5EF4-FFF2-40B4-BE49-F238E27FC236}">
                <a16:creationId xmlns:a16="http://schemas.microsoft.com/office/drawing/2014/main" id="{B59F11F0-18F7-C09A-3093-282A97D45B1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7248" t="17727" b="10951"/>
          <a:stretch/>
        </p:blipFill>
        <p:spPr bwMode="auto">
          <a:xfrm>
            <a:off x="8474757" y="5624042"/>
            <a:ext cx="1308373" cy="88449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483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24"/>
          <p:cNvSpPr/>
          <p:nvPr/>
        </p:nvSpPr>
        <p:spPr>
          <a:xfrm>
            <a:off x="-2" y="0"/>
            <a:ext cx="9906001" cy="1023582"/>
          </a:xfrm>
          <a:prstGeom prst="rect">
            <a:avLst/>
          </a:prstGeom>
          <a:solidFill>
            <a:srgbClr val="006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sp>
        <p:nvSpPr>
          <p:cNvPr id="2" name="Title 1"/>
          <p:cNvSpPr>
            <a:spLocks noGrp="1"/>
          </p:cNvSpPr>
          <p:nvPr>
            <p:ph type="title"/>
          </p:nvPr>
        </p:nvSpPr>
        <p:spPr>
          <a:xfrm>
            <a:off x="355006" y="64517"/>
            <a:ext cx="9033893" cy="900753"/>
          </a:xfrm>
        </p:spPr>
        <p:txBody>
          <a:bodyPr>
            <a:noAutofit/>
          </a:bodyPr>
          <a:lstStyle/>
          <a:p>
            <a:pPr indent="0" algn="ctr"/>
            <a:r>
              <a:rPr lang="ja-JP" altLang="en-US" sz="4000">
                <a:solidFill>
                  <a:schemeClr val="bg1"/>
                </a:solidFill>
                <a:latin typeface="Britannic Bold" pitchFamily="34" charset="0"/>
              </a:rPr>
              <a:t>その他の活動</a:t>
            </a:r>
            <a:endParaRPr lang="en-US" altLang="ja-JP" sz="4000">
              <a:solidFill>
                <a:schemeClr val="bg1"/>
              </a:solidFill>
              <a:latin typeface="Britannic Bold" pitchFamily="34" charset="0"/>
            </a:endParaRPr>
          </a:p>
        </p:txBody>
      </p:sp>
      <p:sp>
        <p:nvSpPr>
          <p:cNvPr id="7" name="Text Box 16">
            <a:extLst>
              <a:ext uri="{FF2B5EF4-FFF2-40B4-BE49-F238E27FC236}">
                <a16:creationId xmlns:a16="http://schemas.microsoft.com/office/drawing/2014/main" id="{A6C59A58-C0D7-2B27-01CD-E9E3D2E5B4FC}"/>
              </a:ext>
            </a:extLst>
          </p:cNvPr>
          <p:cNvSpPr txBox="1">
            <a:spLocks noGrp="1"/>
          </p:cNvSpPr>
          <p:nvPr>
            <p:ph idx="1"/>
          </p:nvPr>
        </p:nvSpPr>
        <p:spPr>
          <a:xfrm>
            <a:off x="647700" y="1409700"/>
            <a:ext cx="8741199" cy="482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t" anchorCtr="0" forceAA="0" compatLnSpc="1">
            <a:prstTxWarp prst="textNoShape">
              <a:avLst/>
            </a:prstTxWarp>
            <a:noAutofit/>
          </a:bodyPr>
          <a:lstStyle/>
          <a:p>
            <a:pPr marL="0" indent="0">
              <a:lnSpc>
                <a:spcPct val="115000"/>
              </a:lnSpc>
              <a:spcBef>
                <a:spcPts val="0"/>
              </a:spcBef>
              <a:buNone/>
            </a:pPr>
            <a:r>
              <a:rPr lang="ja-JP" altLang="en-US" sz="2400" b="1">
                <a:solidFill>
                  <a:srgbClr val="0070C0"/>
                </a:solidFill>
                <a:latin typeface="+mn-ea"/>
                <a:cs typeface="Arial" panose="020B0604020202020204" pitchFamily="34" charset="0"/>
              </a:rPr>
              <a:t>カイロにおける他アクターとの共同開催のイベント・セミナー</a:t>
            </a:r>
            <a:endParaRPr lang="en-US" altLang="ja-JP" sz="2400" b="1">
              <a:solidFill>
                <a:srgbClr val="0070C0"/>
              </a:solidFill>
              <a:latin typeface="+mn-ea"/>
              <a:cs typeface="Arial" panose="020B0604020202020204" pitchFamily="34" charset="0"/>
            </a:endParaRPr>
          </a:p>
          <a:p>
            <a:pPr>
              <a:lnSpc>
                <a:spcPct val="115000"/>
              </a:lnSpc>
              <a:spcBef>
                <a:spcPts val="0"/>
              </a:spcBef>
            </a:pPr>
            <a:r>
              <a:rPr lang="en-US" altLang="ja-JP" sz="2400">
                <a:solidFill>
                  <a:schemeClr val="tx1"/>
                </a:solidFill>
                <a:latin typeface="+mn-ea"/>
                <a:cs typeface="Arial" panose="020B0604020202020204" pitchFamily="34" charset="0"/>
              </a:rPr>
              <a:t>UNDP</a:t>
            </a:r>
            <a:r>
              <a:rPr lang="ja-JP" altLang="en-US" sz="2400">
                <a:solidFill>
                  <a:schemeClr val="tx1"/>
                </a:solidFill>
                <a:latin typeface="+mn-ea"/>
                <a:cs typeface="Arial" panose="020B0604020202020204" pitchFamily="34" charset="0"/>
              </a:rPr>
              <a:t>と共同にて、スーダン政府職員、市民団体代表、大学教授ら</a:t>
            </a:r>
            <a:r>
              <a:rPr lang="en-US" altLang="ja-JP" sz="2400">
                <a:solidFill>
                  <a:schemeClr val="tx1"/>
                </a:solidFill>
                <a:latin typeface="+mn-ea"/>
                <a:cs typeface="Arial" panose="020B0604020202020204" pitchFamily="34" charset="0"/>
              </a:rPr>
              <a:t>21</a:t>
            </a:r>
            <a:r>
              <a:rPr lang="ja-JP" altLang="en-US" sz="2400">
                <a:solidFill>
                  <a:schemeClr val="tx1"/>
                </a:solidFill>
                <a:latin typeface="+mn-ea"/>
                <a:cs typeface="Arial" panose="020B0604020202020204" pitchFamily="34" charset="0"/>
              </a:rPr>
              <a:t>名を対象とした平和構築セミナーを実施（</a:t>
            </a:r>
            <a:r>
              <a:rPr lang="en-US" altLang="ja-JP" sz="2400">
                <a:solidFill>
                  <a:schemeClr val="tx1"/>
                </a:solidFill>
                <a:latin typeface="+mn-ea"/>
                <a:cs typeface="Arial" panose="020B0604020202020204" pitchFamily="34" charset="0"/>
              </a:rPr>
              <a:t>2024</a:t>
            </a:r>
            <a:r>
              <a:rPr lang="ja-JP" altLang="en-US" sz="2400">
                <a:solidFill>
                  <a:schemeClr val="tx1"/>
                </a:solidFill>
                <a:latin typeface="+mn-ea"/>
                <a:cs typeface="Arial" panose="020B0604020202020204" pitchFamily="34" charset="0"/>
              </a:rPr>
              <a:t>年</a:t>
            </a:r>
            <a:r>
              <a:rPr lang="en-US" altLang="ja-JP" sz="2400">
                <a:solidFill>
                  <a:schemeClr val="tx1"/>
                </a:solidFill>
                <a:latin typeface="+mn-ea"/>
                <a:cs typeface="Arial" panose="020B0604020202020204" pitchFamily="34" charset="0"/>
              </a:rPr>
              <a:t>2</a:t>
            </a:r>
            <a:r>
              <a:rPr lang="ja-JP" altLang="en-US" sz="2400">
                <a:solidFill>
                  <a:schemeClr val="tx1"/>
                </a:solidFill>
                <a:latin typeface="+mn-ea"/>
                <a:cs typeface="Arial" panose="020B0604020202020204" pitchFamily="34" charset="0"/>
              </a:rPr>
              <a:t>月）。</a:t>
            </a:r>
          </a:p>
          <a:p>
            <a:pPr>
              <a:lnSpc>
                <a:spcPct val="115000"/>
              </a:lnSpc>
              <a:spcBef>
                <a:spcPts val="0"/>
              </a:spcBef>
            </a:pPr>
            <a:r>
              <a:rPr lang="en-US" altLang="ja-JP" sz="2400">
                <a:solidFill>
                  <a:schemeClr val="tx1"/>
                </a:solidFill>
                <a:latin typeface="+mn-ea"/>
                <a:cs typeface="Arial" panose="020B0604020202020204" pitchFamily="34" charset="0"/>
              </a:rPr>
              <a:t>ODA70</a:t>
            </a:r>
            <a:r>
              <a:rPr lang="ja-JP" altLang="en-US" sz="2400">
                <a:solidFill>
                  <a:schemeClr val="tx1"/>
                </a:solidFill>
                <a:latin typeface="+mn-ea"/>
                <a:cs typeface="Arial" panose="020B0604020202020204" pitchFamily="34" charset="0"/>
              </a:rPr>
              <a:t>周年、スーダン事務所開設</a:t>
            </a:r>
            <a:r>
              <a:rPr lang="en-US" altLang="ja-JP" sz="2400">
                <a:solidFill>
                  <a:schemeClr val="tx1"/>
                </a:solidFill>
                <a:latin typeface="+mn-ea"/>
                <a:cs typeface="Arial" panose="020B0604020202020204" pitchFamily="34" charset="0"/>
              </a:rPr>
              <a:t>35</a:t>
            </a:r>
            <a:r>
              <a:rPr lang="ja-JP" altLang="en-US" sz="2400">
                <a:solidFill>
                  <a:schemeClr val="tx1"/>
                </a:solidFill>
                <a:latin typeface="+mn-ea"/>
                <a:cs typeface="Arial" panose="020B0604020202020204" pitchFamily="34" charset="0"/>
              </a:rPr>
              <a:t>周年を記念したハルツーム大学、熊本大学、</a:t>
            </a:r>
            <a:r>
              <a:rPr lang="en-US" altLang="ja-JP" sz="2400">
                <a:solidFill>
                  <a:schemeClr val="tx1"/>
                </a:solidFill>
                <a:latin typeface="+mn-ea"/>
                <a:cs typeface="Arial" panose="020B0604020202020204" pitchFamily="34" charset="0"/>
              </a:rPr>
              <a:t>NPO</a:t>
            </a:r>
            <a:r>
              <a:rPr lang="ja-JP" altLang="en-US" sz="2400">
                <a:solidFill>
                  <a:schemeClr val="tx1"/>
                </a:solidFill>
                <a:latin typeface="+mn-ea"/>
                <a:cs typeface="Arial" panose="020B0604020202020204" pitchFamily="34" charset="0"/>
              </a:rPr>
              <a:t>法人ロシナンテスと共同での広報イベント・大学交流会の実施（オンライン含め</a:t>
            </a:r>
            <a:r>
              <a:rPr lang="en-US" altLang="ja-JP" sz="2400">
                <a:solidFill>
                  <a:schemeClr val="tx1"/>
                </a:solidFill>
                <a:latin typeface="+mn-ea"/>
                <a:cs typeface="Arial" panose="020B0604020202020204" pitchFamily="34" charset="0"/>
              </a:rPr>
              <a:t>70</a:t>
            </a:r>
            <a:r>
              <a:rPr lang="ja-JP" altLang="en-US" sz="2400">
                <a:solidFill>
                  <a:schemeClr val="tx1"/>
                </a:solidFill>
                <a:latin typeface="+mn-ea"/>
                <a:cs typeface="Arial" panose="020B0604020202020204" pitchFamily="34" charset="0"/>
              </a:rPr>
              <a:t>名超参加）。（</a:t>
            </a:r>
            <a:r>
              <a:rPr lang="en-US" altLang="ja-JP" sz="2400">
                <a:solidFill>
                  <a:schemeClr val="tx1"/>
                </a:solidFill>
                <a:latin typeface="+mn-ea"/>
                <a:cs typeface="Arial" panose="020B0604020202020204" pitchFamily="34" charset="0"/>
              </a:rPr>
              <a:t>2024</a:t>
            </a:r>
            <a:r>
              <a:rPr lang="ja-JP" altLang="en-US" sz="2400">
                <a:solidFill>
                  <a:schemeClr val="tx1"/>
                </a:solidFill>
                <a:latin typeface="+mn-ea"/>
                <a:cs typeface="Arial" panose="020B0604020202020204" pitchFamily="34" charset="0"/>
              </a:rPr>
              <a:t>年</a:t>
            </a:r>
            <a:r>
              <a:rPr lang="en-US" altLang="ja-JP" sz="2400">
                <a:solidFill>
                  <a:schemeClr val="tx1"/>
                </a:solidFill>
                <a:latin typeface="+mn-ea"/>
                <a:cs typeface="Arial" panose="020B0604020202020204" pitchFamily="34" charset="0"/>
              </a:rPr>
              <a:t>3</a:t>
            </a:r>
            <a:r>
              <a:rPr lang="ja-JP" altLang="en-US" sz="2400">
                <a:solidFill>
                  <a:schemeClr val="tx1"/>
                </a:solidFill>
                <a:latin typeface="+mn-ea"/>
                <a:cs typeface="Arial" panose="020B0604020202020204" pitchFamily="34" charset="0"/>
              </a:rPr>
              <a:t>月）</a:t>
            </a:r>
          </a:p>
          <a:p>
            <a:pPr marL="0" indent="0">
              <a:lnSpc>
                <a:spcPct val="115000"/>
              </a:lnSpc>
              <a:spcBef>
                <a:spcPts val="0"/>
              </a:spcBef>
              <a:buNone/>
            </a:pPr>
            <a:r>
              <a:rPr lang="ja-JP" altLang="en-US" sz="2400">
                <a:solidFill>
                  <a:schemeClr val="tx1"/>
                </a:solidFill>
                <a:latin typeface="+mn-ea"/>
                <a:cs typeface="Arial" panose="020B0604020202020204" pitchFamily="34" charset="0"/>
              </a:rPr>
              <a:t>　　　　　　　　　　　　　　　　　</a:t>
            </a:r>
            <a:r>
              <a:rPr lang="ja-JP" altLang="en-US" sz="2400" b="1">
                <a:solidFill>
                  <a:schemeClr val="accent2"/>
                </a:solidFill>
                <a:latin typeface="+mn-ea"/>
                <a:cs typeface="Arial" panose="020B0604020202020204" pitchFamily="34" charset="0"/>
              </a:rPr>
              <a:t>　　　　　　　　　　　　　　　　　　　</a:t>
            </a:r>
            <a:endParaRPr lang="en-US" altLang="ja-JP" sz="2400" b="1">
              <a:solidFill>
                <a:schemeClr val="accent2"/>
              </a:solidFill>
              <a:latin typeface="+mn-ea"/>
              <a:cs typeface="Arial" panose="020B0604020202020204" pitchFamily="34" charset="0"/>
            </a:endParaRPr>
          </a:p>
        </p:txBody>
      </p:sp>
      <p:sp>
        <p:nvSpPr>
          <p:cNvPr id="3" name="スライド番号プレースホルダー 4">
            <a:extLst>
              <a:ext uri="{FF2B5EF4-FFF2-40B4-BE49-F238E27FC236}">
                <a16:creationId xmlns:a16="http://schemas.microsoft.com/office/drawing/2014/main" id="{345DD630-DEA7-0146-9267-87DD7E67E770}"/>
              </a:ext>
            </a:extLst>
          </p:cNvPr>
          <p:cNvSpPr txBox="1">
            <a:spLocks/>
          </p:cNvSpPr>
          <p:nvPr/>
        </p:nvSpPr>
        <p:spPr>
          <a:xfrm>
            <a:off x="9004346" y="6381750"/>
            <a:ext cx="749254" cy="4572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9BC3F2-1307-46D9-BF01-63126BF4F68A}" type="slidenum">
              <a:rPr lang="ja-JP" altLang="en-US" sz="2400" b="1">
                <a:solidFill>
                  <a:schemeClr val="bg1">
                    <a:lumMod val="75000"/>
                  </a:schemeClr>
                </a:solidFill>
                <a:latin typeface="Calibri" panose="020F0502020204030204" pitchFamily="34" charset="0"/>
                <a:cs typeface="Calibri" panose="020F0502020204030204" pitchFamily="34" charset="0"/>
              </a:rPr>
              <a:pPr>
                <a:defRPr/>
              </a:pPr>
              <a:t>21</a:t>
            </a:fld>
            <a:endParaRPr lang="ja-JP" altLang="en-US" sz="2400" b="1">
              <a:solidFill>
                <a:schemeClr val="bg1">
                  <a:lumMod val="75000"/>
                </a:schemeClr>
              </a:solidFill>
              <a:latin typeface="Calibri" panose="020F0502020204030204" pitchFamily="34" charset="0"/>
              <a:cs typeface="Calibri" panose="020F0502020204030204" pitchFamily="34" charset="0"/>
            </a:endParaRPr>
          </a:p>
        </p:txBody>
      </p:sp>
      <p:pic>
        <p:nvPicPr>
          <p:cNvPr id="9" name="Picture 8" descr="A group of people sitting around a table&#10;&#10;Description automatically generated">
            <a:extLst>
              <a:ext uri="{FF2B5EF4-FFF2-40B4-BE49-F238E27FC236}">
                <a16:creationId xmlns:a16="http://schemas.microsoft.com/office/drawing/2014/main" id="{1D8105F2-D37A-F183-02D3-6DAF1D5C70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2050" y="4038600"/>
            <a:ext cx="3429000" cy="2571750"/>
          </a:xfrm>
          <a:prstGeom prst="rect">
            <a:avLst/>
          </a:prstGeom>
        </p:spPr>
      </p:pic>
      <p:pic>
        <p:nvPicPr>
          <p:cNvPr id="11" name="Picture 10" descr="A person standing in front of a group of people in a room&#10;&#10;Description automatically generated">
            <a:extLst>
              <a:ext uri="{FF2B5EF4-FFF2-40B4-BE49-F238E27FC236}">
                <a16:creationId xmlns:a16="http://schemas.microsoft.com/office/drawing/2014/main" id="{164CE4D9-4A22-D748-D841-0786A798D2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5400" y="4038599"/>
            <a:ext cx="3428998" cy="2571749"/>
          </a:xfrm>
          <a:prstGeom prst="rect">
            <a:avLst/>
          </a:prstGeom>
        </p:spPr>
      </p:pic>
    </p:spTree>
    <p:extLst>
      <p:ext uri="{BB962C8B-B14F-4D97-AF65-F5344CB8AC3E}">
        <p14:creationId xmlns:p14="http://schemas.microsoft.com/office/powerpoint/2010/main" val="3680688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24">
            <a:extLst>
              <a:ext uri="{FF2B5EF4-FFF2-40B4-BE49-F238E27FC236}">
                <a16:creationId xmlns:a16="http://schemas.microsoft.com/office/drawing/2014/main" id="{AC5FBE84-A387-8F99-0C3B-E1D10E88F201}"/>
              </a:ext>
            </a:extLst>
          </p:cNvPr>
          <p:cNvSpPr/>
          <p:nvPr/>
        </p:nvSpPr>
        <p:spPr>
          <a:xfrm>
            <a:off x="0" y="2917209"/>
            <a:ext cx="9906001" cy="1023582"/>
          </a:xfrm>
          <a:prstGeom prst="rect">
            <a:avLst/>
          </a:prstGeom>
          <a:solidFill>
            <a:srgbClr val="006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spcBef>
                <a:spcPct val="0"/>
              </a:spcBef>
            </a:pPr>
            <a:r>
              <a:rPr lang="ja-JP" altLang="en-US" sz="4000" dirty="0">
                <a:solidFill>
                  <a:schemeClr val="bg1"/>
                </a:solidFill>
                <a:latin typeface="Britannic Bold" pitchFamily="34" charset="0"/>
                <a:ea typeface="+mj-ea"/>
                <a:cs typeface="+mj-cs"/>
              </a:rPr>
              <a:t>５．</a:t>
            </a:r>
            <a:r>
              <a:rPr lang="ja-JP" altLang="en-US" sz="4000" dirty="0">
                <a:latin typeface="Calibri" panose="020F0502020204030204" pitchFamily="34" charset="0"/>
                <a:cs typeface="Calibri" panose="020F0502020204030204" pitchFamily="34" charset="0"/>
              </a:rPr>
              <a:t>今後必要な支援</a:t>
            </a:r>
            <a:r>
              <a:rPr lang="en-US" altLang="ja-JP" sz="4000" dirty="0">
                <a:solidFill>
                  <a:schemeClr val="bg1"/>
                </a:solidFill>
                <a:latin typeface="Britannic Bold" pitchFamily="34" charset="0"/>
                <a:ea typeface="+mj-ea"/>
                <a:cs typeface="+mj-cs"/>
              </a:rPr>
              <a:t> </a:t>
            </a:r>
          </a:p>
        </p:txBody>
      </p:sp>
      <p:pic>
        <p:nvPicPr>
          <p:cNvPr id="2" name="Picture 2" descr="C:\Users\b01604.STAFFD\AppData\Local\Microsoft\Windows\Temporary Internet Files\Content.Outlook\T7WO455V\新ロゴ英語カラー背景白（高解像度）.jpg">
            <a:extLst>
              <a:ext uri="{FF2B5EF4-FFF2-40B4-BE49-F238E27FC236}">
                <a16:creationId xmlns:a16="http://schemas.microsoft.com/office/drawing/2014/main" id="{CB3F8292-5C4A-1AE7-12E1-28CD015E71D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7248" t="17727" b="10951"/>
          <a:stretch/>
        </p:blipFill>
        <p:spPr bwMode="auto">
          <a:xfrm>
            <a:off x="77734" y="183637"/>
            <a:ext cx="1557569" cy="10529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スライド番号プレースホルダー 4">
            <a:extLst>
              <a:ext uri="{FF2B5EF4-FFF2-40B4-BE49-F238E27FC236}">
                <a16:creationId xmlns:a16="http://schemas.microsoft.com/office/drawing/2014/main" id="{8133ABAE-3718-0712-0520-25DC8C20CE82}"/>
              </a:ext>
            </a:extLst>
          </p:cNvPr>
          <p:cNvSpPr txBox="1">
            <a:spLocks/>
          </p:cNvSpPr>
          <p:nvPr/>
        </p:nvSpPr>
        <p:spPr>
          <a:xfrm>
            <a:off x="9004346" y="6381750"/>
            <a:ext cx="749254" cy="4572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9BC3F2-1307-46D9-BF01-63126BF4F68A}" type="slidenum">
              <a:rPr lang="ja-JP" altLang="en-US" sz="2400" b="1">
                <a:solidFill>
                  <a:schemeClr val="bg1">
                    <a:lumMod val="75000"/>
                  </a:schemeClr>
                </a:solidFill>
                <a:latin typeface="Calibri" panose="020F0502020204030204" pitchFamily="34" charset="0"/>
                <a:cs typeface="Calibri" panose="020F0502020204030204" pitchFamily="34" charset="0"/>
              </a:rPr>
              <a:pPr>
                <a:defRPr/>
              </a:pPr>
              <a:t>22</a:t>
            </a:fld>
            <a:endParaRPr lang="ja-JP" altLang="en-US" sz="2400" b="1">
              <a:solidFill>
                <a:schemeClr val="bg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9353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24"/>
          <p:cNvSpPr/>
          <p:nvPr/>
        </p:nvSpPr>
        <p:spPr>
          <a:xfrm>
            <a:off x="-2" y="0"/>
            <a:ext cx="9906001" cy="1023582"/>
          </a:xfrm>
          <a:prstGeom prst="rect">
            <a:avLst/>
          </a:prstGeom>
          <a:solidFill>
            <a:srgbClr val="006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sp>
        <p:nvSpPr>
          <p:cNvPr id="2" name="Title 1"/>
          <p:cNvSpPr>
            <a:spLocks noGrp="1"/>
          </p:cNvSpPr>
          <p:nvPr>
            <p:ph type="title"/>
          </p:nvPr>
        </p:nvSpPr>
        <p:spPr>
          <a:xfrm>
            <a:off x="681039" y="365128"/>
            <a:ext cx="8543925" cy="457200"/>
          </a:xfrm>
        </p:spPr>
        <p:txBody>
          <a:bodyPr>
            <a:noAutofit/>
          </a:bodyPr>
          <a:lstStyle/>
          <a:p>
            <a:pPr indent="0" algn="ctr"/>
            <a:r>
              <a:rPr lang="ja-JP" altLang="en-US" sz="4000" dirty="0">
                <a:solidFill>
                  <a:schemeClr val="bg1"/>
                </a:solidFill>
                <a:latin typeface="Britannic Bold" pitchFamily="34" charset="0"/>
              </a:rPr>
              <a:t>今後必要な支援</a:t>
            </a:r>
            <a:endParaRPr lang="en-US" altLang="ja-JP" sz="4000" dirty="0">
              <a:solidFill>
                <a:schemeClr val="bg1"/>
              </a:solidFill>
              <a:latin typeface="Britannic Bold" pitchFamily="34" charset="0"/>
            </a:endParaRPr>
          </a:p>
        </p:txBody>
      </p:sp>
      <p:sp>
        <p:nvSpPr>
          <p:cNvPr id="7" name="Text Box 16">
            <a:extLst>
              <a:ext uri="{FF2B5EF4-FFF2-40B4-BE49-F238E27FC236}">
                <a16:creationId xmlns:a16="http://schemas.microsoft.com/office/drawing/2014/main" id="{A6C59A58-C0D7-2B27-01CD-E9E3D2E5B4FC}"/>
              </a:ext>
            </a:extLst>
          </p:cNvPr>
          <p:cNvSpPr txBox="1">
            <a:spLocks noGrp="1"/>
          </p:cNvSpPr>
          <p:nvPr>
            <p:ph sz="half" idx="1"/>
          </p:nvPr>
        </p:nvSpPr>
        <p:spPr>
          <a:xfrm>
            <a:off x="248292" y="1825625"/>
            <a:ext cx="4816868" cy="4351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t" anchorCtr="0" forceAA="0" compatLnSpc="1">
            <a:prstTxWarp prst="textNoShape">
              <a:avLst/>
            </a:prstTxWarp>
            <a:noAutofit/>
          </a:bodyPr>
          <a:lstStyle/>
          <a:p>
            <a:pPr marL="0" indent="0">
              <a:lnSpc>
                <a:spcPct val="115000"/>
              </a:lnSpc>
              <a:spcBef>
                <a:spcPts val="0"/>
              </a:spcBef>
              <a:buNone/>
            </a:pPr>
            <a:r>
              <a:rPr lang="ja-JP" altLang="en-US" sz="3200" dirty="0">
                <a:solidFill>
                  <a:schemeClr val="tx1"/>
                </a:solidFill>
                <a:latin typeface="+mn-ea"/>
                <a:cs typeface="Arial" panose="020B0604020202020204" pitchFamily="34" charset="0"/>
              </a:rPr>
              <a:t>目の前の支援を必要としている人々にどうにか支援を届けたいと強い思いを持って行動し続けているスーダン人のがんばり、踏ん張りを支え続けること。</a:t>
            </a:r>
            <a:endParaRPr lang="en-US" altLang="ja-JP" sz="3200" dirty="0">
              <a:solidFill>
                <a:schemeClr val="tx1"/>
              </a:solidFill>
              <a:latin typeface="+mn-ea"/>
              <a:cs typeface="Arial" panose="020B0604020202020204" pitchFamily="34" charset="0"/>
            </a:endParaRPr>
          </a:p>
        </p:txBody>
      </p:sp>
      <p:sp>
        <p:nvSpPr>
          <p:cNvPr id="3" name="スライド番号プレースホルダー 4">
            <a:extLst>
              <a:ext uri="{FF2B5EF4-FFF2-40B4-BE49-F238E27FC236}">
                <a16:creationId xmlns:a16="http://schemas.microsoft.com/office/drawing/2014/main" id="{345DD630-DEA7-0146-9267-87DD7E67E770}"/>
              </a:ext>
            </a:extLst>
          </p:cNvPr>
          <p:cNvSpPr txBox="1">
            <a:spLocks/>
          </p:cNvSpPr>
          <p:nvPr/>
        </p:nvSpPr>
        <p:spPr>
          <a:xfrm>
            <a:off x="9004346" y="6381750"/>
            <a:ext cx="749254" cy="4572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9BC3F2-1307-46D9-BF01-63126BF4F68A}" type="slidenum">
              <a:rPr lang="ja-JP" altLang="en-US" sz="2400" b="1">
                <a:solidFill>
                  <a:schemeClr val="bg1">
                    <a:lumMod val="75000"/>
                  </a:schemeClr>
                </a:solidFill>
                <a:latin typeface="Calibri" panose="020F0502020204030204" pitchFamily="34" charset="0"/>
                <a:cs typeface="Calibri" panose="020F0502020204030204" pitchFamily="34" charset="0"/>
              </a:rPr>
              <a:pPr>
                <a:defRPr/>
              </a:pPr>
              <a:t>23</a:t>
            </a:fld>
            <a:endParaRPr lang="ja-JP" altLang="en-US" sz="2400" b="1">
              <a:solidFill>
                <a:schemeClr val="bg1">
                  <a:lumMod val="75000"/>
                </a:schemeClr>
              </a:solidFill>
              <a:latin typeface="Calibri" panose="020F0502020204030204" pitchFamily="34" charset="0"/>
              <a:cs typeface="Calibri" panose="020F0502020204030204" pitchFamily="34" charset="0"/>
            </a:endParaRPr>
          </a:p>
        </p:txBody>
      </p:sp>
      <p:pic>
        <p:nvPicPr>
          <p:cNvPr id="9" name="Content Placeholder 8" descr="A group of people holding a certificate&#10;&#10;Description automatically generated">
            <a:extLst>
              <a:ext uri="{FF2B5EF4-FFF2-40B4-BE49-F238E27FC236}">
                <a16:creationId xmlns:a16="http://schemas.microsoft.com/office/drawing/2014/main" id="{2A25C214-7211-B81D-FB33-AE9D3E6C2AE9}"/>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5065160" y="1488749"/>
            <a:ext cx="3516160" cy="4688214"/>
          </a:xfrm>
        </p:spPr>
      </p:pic>
      <p:pic>
        <p:nvPicPr>
          <p:cNvPr id="5" name="Picture 2" descr="C:\Users\b01604.STAFFD\AppData\Local\Microsoft\Windows\Temporary Internet Files\Content.Outlook\T7WO455V\新ロゴ英語カラー背景白（高解像度）.jpg">
            <a:extLst>
              <a:ext uri="{FF2B5EF4-FFF2-40B4-BE49-F238E27FC236}">
                <a16:creationId xmlns:a16="http://schemas.microsoft.com/office/drawing/2014/main" id="{91D9A811-AB3A-7F17-FC95-A1F57CDB194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248" t="17727" b="10951"/>
          <a:stretch/>
        </p:blipFill>
        <p:spPr bwMode="auto">
          <a:xfrm>
            <a:off x="8651964" y="5645392"/>
            <a:ext cx="1253613" cy="8474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639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24"/>
          <p:cNvSpPr/>
          <p:nvPr/>
        </p:nvSpPr>
        <p:spPr>
          <a:xfrm>
            <a:off x="0" y="6277711"/>
            <a:ext cx="9906000" cy="671321"/>
          </a:xfrm>
          <a:prstGeom prst="rect">
            <a:avLst/>
          </a:prstGeom>
          <a:solidFill>
            <a:srgbClr val="006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extBox 1"/>
          <p:cNvSpPr txBox="1"/>
          <p:nvPr/>
        </p:nvSpPr>
        <p:spPr>
          <a:xfrm>
            <a:off x="5485900" y="6271668"/>
            <a:ext cx="3803650" cy="469359"/>
          </a:xfrm>
          <a:prstGeom prst="rect">
            <a:avLst/>
          </a:prstGeom>
          <a:noFill/>
        </p:spPr>
        <p:txBody>
          <a:bodyPr wrap="square" rtlCol="0">
            <a:spAutoFit/>
          </a:bodyPr>
          <a:lstStyle/>
          <a:p>
            <a:r>
              <a:rPr lang="en-US" sz="1400" b="1">
                <a:solidFill>
                  <a:schemeClr val="bg1"/>
                </a:solidFill>
              </a:rPr>
              <a:t>JICA Sudan Office</a:t>
            </a:r>
          </a:p>
          <a:p>
            <a:r>
              <a:rPr lang="en-US" sz="1050" b="1">
                <a:solidFill>
                  <a:schemeClr val="bg1"/>
                </a:solidFill>
              </a:rPr>
              <a:t> Website: https://www.jica.go.jp/sudan/english/index.html</a:t>
            </a:r>
          </a:p>
        </p:txBody>
      </p:sp>
      <p:pic>
        <p:nvPicPr>
          <p:cNvPr id="6" name="Picture 2" descr="C:\Users\b01604.STAFFD\AppData\Local\Microsoft\Windows\Temporary Internet Files\Content.Outlook\T7WO455V\新ロゴ英語カラー背景白（高解像度）.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7248" t="17727"/>
          <a:stretch/>
        </p:blipFill>
        <p:spPr bwMode="auto">
          <a:xfrm>
            <a:off x="-1" y="0"/>
            <a:ext cx="1557569" cy="12146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742950" y="1050878"/>
            <a:ext cx="8420100" cy="4531056"/>
          </a:xfrm>
          <a:prstGeom prst="rect">
            <a:avLst/>
          </a:prstGeom>
        </p:spPr>
        <p:txBody>
          <a:bodyPr anchor="ct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endParaRPr lang="en-US" sz="5400" b="1">
              <a:solidFill>
                <a:schemeClr val="accent5"/>
              </a:solidFill>
              <a:latin typeface="Britannic Bold" pitchFamily="34" charset="0"/>
              <a:cs typeface="Aharoni" pitchFamily="2" charset="-79"/>
            </a:endParaRPr>
          </a:p>
          <a:p>
            <a:pPr algn="ctr"/>
            <a:endParaRPr lang="en-US" sz="5400" b="1">
              <a:solidFill>
                <a:schemeClr val="accent5"/>
              </a:solidFill>
              <a:latin typeface="Britannic Bold" pitchFamily="34" charset="0"/>
              <a:cs typeface="Aharoni" pitchFamily="2" charset="-79"/>
            </a:endParaRPr>
          </a:p>
          <a:p>
            <a:pPr algn="ctr"/>
            <a:r>
              <a:rPr lang="ja-JP" altLang="en-US" sz="4000" b="1">
                <a:solidFill>
                  <a:schemeClr val="accent5"/>
                </a:solidFill>
                <a:latin typeface="Britannic Bold" pitchFamily="34" charset="0"/>
                <a:cs typeface="Aharoni" pitchFamily="2" charset="-79"/>
              </a:rPr>
              <a:t>ありがとうございました。</a:t>
            </a:r>
            <a:endParaRPr lang="en-US" sz="4000" b="1">
              <a:solidFill>
                <a:schemeClr val="accent5"/>
              </a:solidFill>
              <a:latin typeface="Britannic Bold" pitchFamily="34" charset="0"/>
              <a:cs typeface="Aharoni" pitchFamily="2" charset="-79"/>
            </a:endParaRPr>
          </a:p>
          <a:p>
            <a:pPr algn="ctr"/>
            <a:endParaRPr lang="en-US" sz="5400" b="1">
              <a:solidFill>
                <a:schemeClr val="accent5"/>
              </a:solidFill>
              <a:latin typeface="Britannic Bold" pitchFamily="34" charset="0"/>
              <a:cs typeface="Aharoni" pitchFamily="2" charset="-79"/>
            </a:endParaRPr>
          </a:p>
          <a:p>
            <a:pPr algn="ctr"/>
            <a:endParaRPr lang="en-US" sz="5400" b="1">
              <a:solidFill>
                <a:schemeClr val="accent5"/>
              </a:solidFill>
              <a:latin typeface="Britannic Bold" pitchFamily="34" charset="0"/>
              <a:cs typeface="Aharoni" pitchFamily="2" charset="-79"/>
            </a:endParaRPr>
          </a:p>
        </p:txBody>
      </p:sp>
      <p:sp>
        <p:nvSpPr>
          <p:cNvPr id="3" name="スライド番号プレースホルダー 4">
            <a:extLst>
              <a:ext uri="{FF2B5EF4-FFF2-40B4-BE49-F238E27FC236}">
                <a16:creationId xmlns:a16="http://schemas.microsoft.com/office/drawing/2014/main" id="{67C261F7-B65D-1921-B404-44B1475DC10B}"/>
              </a:ext>
            </a:extLst>
          </p:cNvPr>
          <p:cNvSpPr txBox="1">
            <a:spLocks/>
          </p:cNvSpPr>
          <p:nvPr/>
        </p:nvSpPr>
        <p:spPr>
          <a:xfrm>
            <a:off x="9004346" y="6381750"/>
            <a:ext cx="749254" cy="4572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9BC3F2-1307-46D9-BF01-63126BF4F68A}" type="slidenum">
              <a:rPr lang="ja-JP" altLang="en-US" sz="2400" b="1">
                <a:solidFill>
                  <a:schemeClr val="bg1">
                    <a:lumMod val="75000"/>
                  </a:schemeClr>
                </a:solidFill>
                <a:latin typeface="Calibri" panose="020F0502020204030204" pitchFamily="34" charset="0"/>
                <a:cs typeface="Calibri" panose="020F0502020204030204" pitchFamily="34" charset="0"/>
              </a:rPr>
              <a:pPr>
                <a:defRPr/>
              </a:pPr>
              <a:t>24</a:t>
            </a:fld>
            <a:endParaRPr lang="ja-JP" altLang="en-US" sz="2400" b="1">
              <a:solidFill>
                <a:schemeClr val="bg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4777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正方形/長方形 24"/>
          <p:cNvSpPr/>
          <p:nvPr/>
        </p:nvSpPr>
        <p:spPr>
          <a:xfrm>
            <a:off x="-2" y="0"/>
            <a:ext cx="9906001" cy="1023582"/>
          </a:xfrm>
          <a:prstGeom prst="rect">
            <a:avLst/>
          </a:prstGeom>
          <a:solidFill>
            <a:srgbClr val="006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sp>
        <p:nvSpPr>
          <p:cNvPr id="2" name="Title 1"/>
          <p:cNvSpPr>
            <a:spLocks noGrp="1"/>
          </p:cNvSpPr>
          <p:nvPr>
            <p:ph type="title"/>
          </p:nvPr>
        </p:nvSpPr>
        <p:spPr>
          <a:xfrm>
            <a:off x="355006" y="64517"/>
            <a:ext cx="9033893" cy="900753"/>
          </a:xfrm>
        </p:spPr>
        <p:txBody>
          <a:bodyPr>
            <a:noAutofit/>
          </a:bodyPr>
          <a:lstStyle/>
          <a:p>
            <a:pPr indent="0" algn="ctr"/>
            <a:r>
              <a:rPr lang="ja-JP" altLang="en-US" sz="4000">
                <a:solidFill>
                  <a:schemeClr val="bg1"/>
                </a:solidFill>
                <a:latin typeface="Britannic Bold" pitchFamily="34" charset="0"/>
              </a:rPr>
              <a:t>今後の協力方針</a:t>
            </a:r>
            <a:endParaRPr lang="en-US" altLang="ja-JP" sz="4000">
              <a:solidFill>
                <a:schemeClr val="bg1"/>
              </a:solidFill>
              <a:latin typeface="Britannic Bold" pitchFamily="34" charset="0"/>
            </a:endParaRPr>
          </a:p>
        </p:txBody>
      </p:sp>
      <p:sp>
        <p:nvSpPr>
          <p:cNvPr id="7" name="Text Box 16">
            <a:extLst>
              <a:ext uri="{FF2B5EF4-FFF2-40B4-BE49-F238E27FC236}">
                <a16:creationId xmlns:a16="http://schemas.microsoft.com/office/drawing/2014/main" id="{A6C59A58-C0D7-2B27-01CD-E9E3D2E5B4FC}"/>
              </a:ext>
            </a:extLst>
          </p:cNvPr>
          <p:cNvSpPr txBox="1">
            <a:spLocks noGrp="1"/>
          </p:cNvSpPr>
          <p:nvPr>
            <p:ph idx="1"/>
          </p:nvPr>
        </p:nvSpPr>
        <p:spPr>
          <a:xfrm>
            <a:off x="647700" y="1409700"/>
            <a:ext cx="8741199" cy="482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t" anchorCtr="0" forceAA="0" compatLnSpc="1">
            <a:prstTxWarp prst="textNoShape">
              <a:avLst/>
            </a:prstTxWarp>
            <a:noAutofit/>
          </a:bodyPr>
          <a:lstStyle/>
          <a:p>
            <a:pPr marL="0" indent="0">
              <a:lnSpc>
                <a:spcPct val="115000"/>
              </a:lnSpc>
              <a:spcBef>
                <a:spcPts val="0"/>
              </a:spcBef>
              <a:buNone/>
            </a:pPr>
            <a:r>
              <a:rPr lang="en-US" altLang="ja-JP" sz="240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rPr>
              <a:t>JICA</a:t>
            </a:r>
            <a:r>
              <a:rPr lang="ja-JP" altLang="en-US" sz="240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rPr>
              <a:t>は今後とも紛争下にあるスーダンの人々の生活や未来への希望を支えるため、引き続き</a:t>
            </a:r>
            <a:r>
              <a:rPr lang="en-US" altLang="ja-JP" sz="240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rPr>
              <a:t>3</a:t>
            </a:r>
            <a:r>
              <a:rPr lang="ja-JP" altLang="en-US" sz="2400" kern="100">
                <a:solidFill>
                  <a:schemeClr val="tx1"/>
                </a:solidFill>
                <a:effectLst/>
                <a:latin typeface="Arial" panose="020B0604020202020204" pitchFamily="34" charset="0"/>
                <a:ea typeface="ＭＳ ゴシック" panose="020B0609070205080204" pitchFamily="49" charset="-128"/>
                <a:cs typeface="Arial" panose="020B0604020202020204" pitchFamily="34" charset="0"/>
              </a:rPr>
              <a:t>分野での協力を継続しつつ、国際機関や幅広いアクターとの連携・協働に加え、紛争終結後の復興フェーズに向けた日本の戦後復興経験の知見共有等を行っていく予定です。</a:t>
            </a:r>
            <a:r>
              <a:rPr lang="ja-JP" sz="1800" kern="100">
                <a:effectLst/>
                <a:latin typeface="Arial" panose="020B0604020202020204" pitchFamily="34" charset="0"/>
                <a:ea typeface="ＭＳ ゴシック" panose="020B0609070205080204" pitchFamily="49" charset="-128"/>
                <a:cs typeface="Arial" panose="020B0604020202020204" pitchFamily="34" charset="0"/>
              </a:rPr>
              <a:t>るスーダンの人々の生活や未来への希望を支えるため、引き続き</a:t>
            </a:r>
            <a:r>
              <a:rPr lang="en-US" sz="1800" kern="100">
                <a:effectLst/>
                <a:latin typeface="Arial" panose="020B0604020202020204" pitchFamily="34" charset="0"/>
                <a:ea typeface="ＭＳ ゴシック" panose="020B0609070205080204" pitchFamily="49" charset="-128"/>
                <a:cs typeface="Arial" panose="020B0604020202020204" pitchFamily="34" charset="0"/>
              </a:rPr>
              <a:t>3</a:t>
            </a:r>
            <a:r>
              <a:rPr lang="ja-JP" sz="1800" kern="100">
                <a:effectLst/>
                <a:latin typeface="Arial" panose="020B0604020202020204" pitchFamily="34" charset="0"/>
                <a:ea typeface="ＭＳ ゴシック" panose="020B0609070205080204" pitchFamily="49" charset="-128"/>
                <a:cs typeface="Arial" panose="020B0604020202020204" pitchFamily="34" charset="0"/>
              </a:rPr>
              <a:t>分野での協力を継続しつつ、国際機関や幅広いアクターとの連携・協働に加え、紛争終結後の復興フェーズに向けた日本の戦後復興経験の知見共有等を</a:t>
            </a:r>
            <a:endParaRPr lang="en-US" sz="1800" kern="100">
              <a:effectLst/>
              <a:latin typeface="Calibri" panose="020F0502020204030204" pitchFamily="34" charset="0"/>
              <a:ea typeface="游明朝" panose="02020400000000000000" pitchFamily="18" charset="-128"/>
              <a:cs typeface="Arial" panose="020B0604020202020204" pitchFamily="34" charset="0"/>
            </a:endParaRPr>
          </a:p>
          <a:p>
            <a:pPr marL="0" indent="0">
              <a:lnSpc>
                <a:spcPct val="115000"/>
              </a:lnSpc>
              <a:spcBef>
                <a:spcPts val="0"/>
              </a:spcBef>
              <a:buNone/>
            </a:pPr>
            <a:r>
              <a:rPr lang="ja-JP" altLang="en-US" sz="2400">
                <a:solidFill>
                  <a:schemeClr val="tx1"/>
                </a:solidFill>
                <a:latin typeface="+mn-ea"/>
                <a:cs typeface="Arial" panose="020B0604020202020204" pitchFamily="34" charset="0"/>
              </a:rPr>
              <a:t>　　　　　　　　　　　　　　　　　</a:t>
            </a:r>
            <a:r>
              <a:rPr lang="ja-JP" altLang="en-US" sz="2400" b="1">
                <a:solidFill>
                  <a:schemeClr val="accent2"/>
                </a:solidFill>
                <a:latin typeface="+mn-ea"/>
                <a:cs typeface="Arial" panose="020B0604020202020204" pitchFamily="34" charset="0"/>
              </a:rPr>
              <a:t>　　　　　　　　　　　　　　　　　　　</a:t>
            </a:r>
            <a:endParaRPr lang="en-US" altLang="ja-JP" sz="2400" b="1">
              <a:solidFill>
                <a:schemeClr val="accent2"/>
              </a:solidFill>
              <a:latin typeface="+mn-ea"/>
              <a:cs typeface="Arial" panose="020B0604020202020204" pitchFamily="34" charset="0"/>
            </a:endParaRPr>
          </a:p>
        </p:txBody>
      </p:sp>
      <p:sp>
        <p:nvSpPr>
          <p:cNvPr id="3" name="スライド番号プレースホルダー 4">
            <a:extLst>
              <a:ext uri="{FF2B5EF4-FFF2-40B4-BE49-F238E27FC236}">
                <a16:creationId xmlns:a16="http://schemas.microsoft.com/office/drawing/2014/main" id="{345DD630-DEA7-0146-9267-87DD7E67E770}"/>
              </a:ext>
            </a:extLst>
          </p:cNvPr>
          <p:cNvSpPr txBox="1">
            <a:spLocks/>
          </p:cNvSpPr>
          <p:nvPr/>
        </p:nvSpPr>
        <p:spPr>
          <a:xfrm>
            <a:off x="9004346" y="6381750"/>
            <a:ext cx="749254" cy="4572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9BC3F2-1307-46D9-BF01-63126BF4F68A}" type="slidenum">
              <a:rPr lang="ja-JP" altLang="en-US" sz="2400" b="1">
                <a:solidFill>
                  <a:schemeClr val="bg1">
                    <a:lumMod val="75000"/>
                  </a:schemeClr>
                </a:solidFill>
                <a:latin typeface="Calibri" panose="020F0502020204030204" pitchFamily="34" charset="0"/>
                <a:cs typeface="Calibri" panose="020F0502020204030204" pitchFamily="34" charset="0"/>
              </a:rPr>
              <a:pPr>
                <a:defRPr/>
              </a:pPr>
              <a:t>25</a:t>
            </a:fld>
            <a:endParaRPr lang="ja-JP" altLang="en-US" sz="2400" b="1">
              <a:solidFill>
                <a:schemeClr val="bg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4124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正方形/長方形 24"/>
          <p:cNvSpPr/>
          <p:nvPr/>
        </p:nvSpPr>
        <p:spPr>
          <a:xfrm>
            <a:off x="-2" y="0"/>
            <a:ext cx="9906001" cy="1023582"/>
          </a:xfrm>
          <a:prstGeom prst="rect">
            <a:avLst/>
          </a:prstGeom>
          <a:solidFill>
            <a:srgbClr val="006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sp>
        <p:nvSpPr>
          <p:cNvPr id="2" name="Title 1"/>
          <p:cNvSpPr>
            <a:spLocks noGrp="1"/>
          </p:cNvSpPr>
          <p:nvPr>
            <p:ph type="title"/>
          </p:nvPr>
        </p:nvSpPr>
        <p:spPr>
          <a:xfrm>
            <a:off x="191069" y="95534"/>
            <a:ext cx="9495856" cy="900753"/>
          </a:xfrm>
        </p:spPr>
        <p:txBody>
          <a:bodyPr>
            <a:noAutofit/>
          </a:bodyPr>
          <a:lstStyle/>
          <a:p>
            <a:pPr indent="0" algn="ctr"/>
            <a:r>
              <a:rPr lang="ja-JP" altLang="en-US" sz="4000">
                <a:solidFill>
                  <a:schemeClr val="bg1"/>
                </a:solidFill>
                <a:latin typeface="Britannic Bold" pitchFamily="34" charset="0"/>
              </a:rPr>
              <a:t>技術協力</a:t>
            </a:r>
            <a:endParaRPr lang="en-US" altLang="ja-JP" sz="4000">
              <a:solidFill>
                <a:schemeClr val="bg1"/>
              </a:solidFill>
              <a:latin typeface="Britannic Bold" pitchFamily="34" charset="0"/>
            </a:endParaRPr>
          </a:p>
        </p:txBody>
      </p:sp>
      <p:pic>
        <p:nvPicPr>
          <p:cNvPr id="5" name="Picture 2" descr="C:\Users\b01604.STAFFD\AppData\Local\Microsoft\Windows\Temporary Internet Files\Content.Outlook\T7WO455V\新ロゴ英語カラー背景白（高解像度）.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7248" t="17727" b="10951"/>
          <a:stretch/>
        </p:blipFill>
        <p:spPr bwMode="auto">
          <a:xfrm>
            <a:off x="8348430" y="5280647"/>
            <a:ext cx="1557569" cy="10529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スライド番号プレースホルダー 4">
            <a:extLst>
              <a:ext uri="{FF2B5EF4-FFF2-40B4-BE49-F238E27FC236}">
                <a16:creationId xmlns:a16="http://schemas.microsoft.com/office/drawing/2014/main" id="{C723BB6A-17FB-D646-0708-12068BF6EC81}"/>
              </a:ext>
            </a:extLst>
          </p:cNvPr>
          <p:cNvSpPr txBox="1">
            <a:spLocks/>
          </p:cNvSpPr>
          <p:nvPr/>
        </p:nvSpPr>
        <p:spPr>
          <a:xfrm>
            <a:off x="9004346" y="6381750"/>
            <a:ext cx="749254" cy="4572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9BC3F2-1307-46D9-BF01-63126BF4F68A}" type="slidenum">
              <a:rPr lang="ja-JP" altLang="en-US" sz="2400" b="1">
                <a:solidFill>
                  <a:schemeClr val="bg1">
                    <a:lumMod val="75000"/>
                  </a:schemeClr>
                </a:solidFill>
                <a:latin typeface="Calibri" panose="020F0502020204030204" pitchFamily="34" charset="0"/>
                <a:cs typeface="Calibri" panose="020F0502020204030204" pitchFamily="34" charset="0"/>
              </a:rPr>
              <a:pPr>
                <a:defRPr/>
              </a:pPr>
              <a:t>26</a:t>
            </a:fld>
            <a:endParaRPr lang="ja-JP" altLang="en-US" sz="2400" b="1">
              <a:solidFill>
                <a:schemeClr val="bg1">
                  <a:lumMod val="75000"/>
                </a:schemeClr>
              </a:solidFill>
              <a:latin typeface="Calibri" panose="020F0502020204030204" pitchFamily="34" charset="0"/>
              <a:cs typeface="Calibri" panose="020F0502020204030204" pitchFamily="34" charset="0"/>
            </a:endParaRPr>
          </a:p>
        </p:txBody>
      </p:sp>
      <p:sp>
        <p:nvSpPr>
          <p:cNvPr id="6" name="正方形/長方形 16">
            <a:extLst>
              <a:ext uri="{FF2B5EF4-FFF2-40B4-BE49-F238E27FC236}">
                <a16:creationId xmlns:a16="http://schemas.microsoft.com/office/drawing/2014/main" id="{FBA0DD8A-01AF-7E66-E807-9B2A26E693BC}"/>
              </a:ext>
            </a:extLst>
          </p:cNvPr>
          <p:cNvSpPr/>
          <p:nvPr/>
        </p:nvSpPr>
        <p:spPr>
          <a:xfrm>
            <a:off x="524666" y="1100099"/>
            <a:ext cx="8856663" cy="865187"/>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2000">
                <a:solidFill>
                  <a:srgbClr val="0070C0"/>
                </a:solidFill>
              </a:rPr>
              <a:t>技術協力</a:t>
            </a:r>
            <a:r>
              <a:rPr lang="ja-JP" altLang="en-US" sz="2000"/>
              <a:t>は開発途上国の課題解決能力と主体性（ｵｰﾅｰｼｯﾌﾟ）の向上を促進するため、人材育成、研究開発、技術普及、制度構築を支援する取組みです。</a:t>
            </a:r>
          </a:p>
        </p:txBody>
      </p:sp>
      <p:sp>
        <p:nvSpPr>
          <p:cNvPr id="8" name="正方形/長方形 20">
            <a:extLst>
              <a:ext uri="{FF2B5EF4-FFF2-40B4-BE49-F238E27FC236}">
                <a16:creationId xmlns:a16="http://schemas.microsoft.com/office/drawing/2014/main" id="{2BD05D83-7214-962D-0AAE-773D100922CF}"/>
              </a:ext>
            </a:extLst>
          </p:cNvPr>
          <p:cNvSpPr/>
          <p:nvPr/>
        </p:nvSpPr>
        <p:spPr>
          <a:xfrm>
            <a:off x="1043609" y="2274125"/>
            <a:ext cx="2952328" cy="952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a:solidFill>
                  <a:schemeClr val="tx1"/>
                </a:solidFill>
              </a:rPr>
              <a:t>専門家派遣、機材の供与、</a:t>
            </a:r>
            <a:endParaRPr lang="en-US" altLang="ja-JP">
              <a:solidFill>
                <a:schemeClr val="tx1"/>
              </a:solidFill>
            </a:endParaRPr>
          </a:p>
          <a:p>
            <a:pPr algn="ctr">
              <a:defRPr/>
            </a:pPr>
            <a:r>
              <a:rPr lang="ja-JP" altLang="en-US">
                <a:solidFill>
                  <a:schemeClr val="tx1"/>
                </a:solidFill>
              </a:rPr>
              <a:t>研修機会の提供・・・</a:t>
            </a:r>
          </a:p>
        </p:txBody>
      </p:sp>
      <p:pic>
        <p:nvPicPr>
          <p:cNvPr id="9" name="Picture 11" descr="C:\Users\28762\Desktop\無題.png">
            <a:extLst>
              <a:ext uri="{FF2B5EF4-FFF2-40B4-BE49-F238E27FC236}">
                <a16:creationId xmlns:a16="http://schemas.microsoft.com/office/drawing/2014/main" id="{32215788-55F6-6010-13AA-1DEAE55F6588}"/>
              </a:ext>
            </a:extLst>
          </p:cNvPr>
          <p:cNvPicPr>
            <a:picLocks noChangeAspect="1" noChangeArrowheads="1"/>
          </p:cNvPicPr>
          <p:nvPr/>
        </p:nvPicPr>
        <p:blipFill>
          <a:blip r:embed="rId3">
            <a:extLst>
              <a:ext uri="{28A0092B-C50C-407E-A947-70E740481C1C}">
                <a14:useLocalDpi xmlns:a14="http://schemas.microsoft.com/office/drawing/2010/main"/>
              </a:ext>
            </a:extLst>
          </a:blip>
          <a:srcRect l="5383" t="9595" r="4865" b="20522"/>
          <a:stretch>
            <a:fillRect/>
          </a:stretch>
        </p:blipFill>
        <p:spPr bwMode="auto">
          <a:xfrm>
            <a:off x="5958681" y="2100262"/>
            <a:ext cx="21971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22">
            <a:extLst>
              <a:ext uri="{FF2B5EF4-FFF2-40B4-BE49-F238E27FC236}">
                <a16:creationId xmlns:a16="http://schemas.microsoft.com/office/drawing/2014/main" id="{746192A8-FB9D-CC82-E667-EFE263001B1A}"/>
              </a:ext>
            </a:extLst>
          </p:cNvPr>
          <p:cNvSpPr txBox="1"/>
          <p:nvPr/>
        </p:nvSpPr>
        <p:spPr>
          <a:xfrm>
            <a:off x="5603117" y="2708920"/>
            <a:ext cx="2947987" cy="4000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altLang="ja-JP" sz="2000" b="1"/>
              <a:t>A</a:t>
            </a:r>
            <a:r>
              <a:rPr lang="ja-JP" altLang="en-US" sz="2000" b="1"/>
              <a:t>国の経済・社会の発展</a:t>
            </a:r>
          </a:p>
        </p:txBody>
      </p:sp>
      <p:pic>
        <p:nvPicPr>
          <p:cNvPr id="12" name="Picture 9" descr="C:\Users\28762\Desktop\_318-61025.jpg">
            <a:extLst>
              <a:ext uri="{FF2B5EF4-FFF2-40B4-BE49-F238E27FC236}">
                <a16:creationId xmlns:a16="http://schemas.microsoft.com/office/drawing/2014/main" id="{2658EADA-BA01-09AD-7842-E257D391518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t="26443" b="27029"/>
          <a:stretch>
            <a:fillRect/>
          </a:stretch>
        </p:blipFill>
        <p:spPr bwMode="auto">
          <a:xfrm rot="-1891439">
            <a:off x="1913732" y="2828131"/>
            <a:ext cx="3300412"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3">
            <a:extLst>
              <a:ext uri="{FF2B5EF4-FFF2-40B4-BE49-F238E27FC236}">
                <a16:creationId xmlns:a16="http://schemas.microsoft.com/office/drawing/2014/main" id="{2D920FE5-4DD4-1A8D-D9F5-19A03B1E2FFD}"/>
              </a:ext>
            </a:extLst>
          </p:cNvPr>
          <p:cNvSpPr/>
          <p:nvPr/>
        </p:nvSpPr>
        <p:spPr>
          <a:xfrm>
            <a:off x="129380" y="3948113"/>
            <a:ext cx="8783638" cy="24717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4" name="Picture 7" descr="C:\Users\28762\Desktop\新ロゴ日本語カラー背景白（高解像度）.jpg">
            <a:extLst>
              <a:ext uri="{FF2B5EF4-FFF2-40B4-BE49-F238E27FC236}">
                <a16:creationId xmlns:a16="http://schemas.microsoft.com/office/drawing/2014/main" id="{92D04904-6B16-8C49-FBD4-B78DE97B018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l="23077" t="20593" r="14931" b="20593"/>
          <a:stretch>
            <a:fillRect/>
          </a:stretch>
        </p:blipFill>
        <p:spPr bwMode="auto">
          <a:xfrm>
            <a:off x="514350" y="4149080"/>
            <a:ext cx="2473325"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C:\Users\28762\Desktop\imagesAZKUWOJ8.jpg">
            <a:extLst>
              <a:ext uri="{FF2B5EF4-FFF2-40B4-BE49-F238E27FC236}">
                <a16:creationId xmlns:a16="http://schemas.microsoft.com/office/drawing/2014/main" id="{DF2DC82D-7CA1-5BFE-C09F-149B2BA0EE2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563938" y="4899025"/>
            <a:ext cx="2352675"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28762\Desktop\あ.png">
            <a:extLst>
              <a:ext uri="{FF2B5EF4-FFF2-40B4-BE49-F238E27FC236}">
                <a16:creationId xmlns:a16="http://schemas.microsoft.com/office/drawing/2014/main" id="{AB8B5C3F-7462-7B7A-207C-679DCDDF6CE6}"/>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345238" y="4005064"/>
            <a:ext cx="2149475"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正方形/長方形 12">
            <a:extLst>
              <a:ext uri="{FF2B5EF4-FFF2-40B4-BE49-F238E27FC236}">
                <a16:creationId xmlns:a16="http://schemas.microsoft.com/office/drawing/2014/main" id="{0D76AFED-D265-2827-F286-E56ED6DCE2B6}"/>
              </a:ext>
            </a:extLst>
          </p:cNvPr>
          <p:cNvSpPr/>
          <p:nvPr/>
        </p:nvSpPr>
        <p:spPr>
          <a:xfrm>
            <a:off x="6448425" y="6093296"/>
            <a:ext cx="1943100" cy="314325"/>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ja-JP" b="1"/>
              <a:t>A</a:t>
            </a:r>
            <a:r>
              <a:rPr lang="ja-JP" altLang="en-US" b="1"/>
              <a:t>国政府</a:t>
            </a:r>
          </a:p>
        </p:txBody>
      </p:sp>
    </p:spTree>
    <p:extLst>
      <p:ext uri="{BB962C8B-B14F-4D97-AF65-F5344CB8AC3E}">
        <p14:creationId xmlns:p14="http://schemas.microsoft.com/office/powerpoint/2010/main" val="2359970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正方形/長方形 24">
            <a:extLst>
              <a:ext uri="{FF2B5EF4-FFF2-40B4-BE49-F238E27FC236}">
                <a16:creationId xmlns:a16="http://schemas.microsoft.com/office/drawing/2014/main" id="{C0E30CB1-DA8B-8115-FB8E-5B211E9E9B92}"/>
              </a:ext>
            </a:extLst>
          </p:cNvPr>
          <p:cNvSpPr/>
          <p:nvPr/>
        </p:nvSpPr>
        <p:spPr>
          <a:xfrm>
            <a:off x="0" y="0"/>
            <a:ext cx="9906001" cy="863372"/>
          </a:xfrm>
          <a:prstGeom prst="rect">
            <a:avLst/>
          </a:prstGeom>
          <a:solidFill>
            <a:srgbClr val="006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sp>
        <p:nvSpPr>
          <p:cNvPr id="27" name="タイトル 1"/>
          <p:cNvSpPr txBox="1">
            <a:spLocks/>
          </p:cNvSpPr>
          <p:nvPr/>
        </p:nvSpPr>
        <p:spPr bwMode="auto">
          <a:xfrm>
            <a:off x="956468" y="130298"/>
            <a:ext cx="7993063"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defTabSz="685800" eaLnBrk="1" hangingPunct="1">
              <a:lnSpc>
                <a:spcPct val="90000"/>
              </a:lnSpc>
              <a:spcBef>
                <a:spcPct val="0"/>
              </a:spcBef>
              <a:spcAft>
                <a:spcPts val="1000"/>
              </a:spcAft>
            </a:pPr>
            <a:r>
              <a:rPr lang="ja-JP" altLang="en-US" sz="4000">
                <a:solidFill>
                  <a:schemeClr val="bg1"/>
                </a:solidFill>
                <a:latin typeface="Britannic Bold" pitchFamily="34" charset="0"/>
                <a:ea typeface="+mj-ea"/>
                <a:cs typeface="+mj-cs"/>
              </a:rPr>
              <a:t>無償資金協力</a:t>
            </a:r>
          </a:p>
        </p:txBody>
      </p:sp>
      <p:sp>
        <p:nvSpPr>
          <p:cNvPr id="3" name="コンテンツ プレースホルダー 2"/>
          <p:cNvSpPr>
            <a:spLocks noGrp="1"/>
          </p:cNvSpPr>
          <p:nvPr>
            <p:ph idx="1"/>
          </p:nvPr>
        </p:nvSpPr>
        <p:spPr>
          <a:xfrm>
            <a:off x="501315" y="1039893"/>
            <a:ext cx="8903369" cy="3392822"/>
          </a:xfrm>
        </p:spPr>
        <p:txBody>
          <a:bodyPr>
            <a:normAutofit lnSpcReduction="10000"/>
          </a:bodyPr>
          <a:lstStyle/>
          <a:p>
            <a:pPr marL="0" indent="0">
              <a:spcAft>
                <a:spcPts val="1200"/>
              </a:spcAft>
              <a:buNone/>
            </a:pPr>
            <a:r>
              <a:rPr lang="ja-JP" altLang="en-US" sz="1900">
                <a:solidFill>
                  <a:srgbClr val="0070C0"/>
                </a:solidFill>
                <a:latin typeface="+mn-ea"/>
              </a:rPr>
              <a:t>無償資金協力</a:t>
            </a:r>
            <a:r>
              <a:rPr lang="ja-JP" altLang="en-US" sz="1900">
                <a:latin typeface="+mn-ea"/>
              </a:rPr>
              <a:t>は、開発途上国に資金を贈与し、開発途上国が経済社会開発のために必要な施設を整備したり、資機材を調達したりすることを支援する形態の資金協力です。返済義務を課さない資金協力であるため、開発途上国のなかでも、所得水準の低い国を中心に実施されます。</a:t>
            </a:r>
            <a:endParaRPr lang="en-US" altLang="ja-JP" sz="1900">
              <a:latin typeface="+mn-ea"/>
            </a:endParaRPr>
          </a:p>
          <a:p>
            <a:pPr marL="0" indent="0">
              <a:spcAft>
                <a:spcPts val="1200"/>
              </a:spcAft>
              <a:buNone/>
            </a:pPr>
            <a:r>
              <a:rPr lang="ja-JP" altLang="en-US" sz="1900" b="1" u="sng"/>
              <a:t>重点分野</a:t>
            </a:r>
            <a:endParaRPr lang="en-US" altLang="ja-JP" sz="1900" b="1" u="sng"/>
          </a:p>
          <a:p>
            <a:pPr marL="0" indent="0">
              <a:spcAft>
                <a:spcPts val="1200"/>
              </a:spcAft>
              <a:buNone/>
            </a:pPr>
            <a:r>
              <a:rPr lang="ja-JP" altLang="en-US" sz="1900" b="1"/>
              <a:t>社会経済インフラ：</a:t>
            </a:r>
            <a:r>
              <a:rPr lang="ja-JP" altLang="en-US" sz="1900"/>
              <a:t>道路、橋、空港、学校、病院、給水、灌漑など</a:t>
            </a:r>
          </a:p>
          <a:p>
            <a:pPr marL="0" indent="0">
              <a:spcAft>
                <a:spcPts val="1200"/>
              </a:spcAft>
              <a:buNone/>
            </a:pPr>
            <a:r>
              <a:rPr lang="ja-JP" altLang="en-US" sz="1900" b="1"/>
              <a:t>人材育成：</a:t>
            </a:r>
            <a:r>
              <a:rPr lang="ja-JP" altLang="en-US" sz="1900"/>
              <a:t>専門能力開発施設、奨学金プログラムなど</a:t>
            </a:r>
          </a:p>
          <a:p>
            <a:pPr marL="0" indent="0">
              <a:spcAft>
                <a:spcPts val="1200"/>
              </a:spcAft>
              <a:buNone/>
            </a:pPr>
            <a:r>
              <a:rPr lang="ja-JP" altLang="en-US" sz="1900" b="1"/>
              <a:t>その他：</a:t>
            </a:r>
            <a:r>
              <a:rPr lang="ja-JP" altLang="en-US" sz="1900"/>
              <a:t>平和構築、テロ対策、ビジネス環境整備、災害対策、気候変動対策、日本技術振興など</a:t>
            </a:r>
            <a:endParaRPr lang="en-US" altLang="ja-JP" sz="1900"/>
          </a:p>
        </p:txBody>
      </p:sp>
      <p:pic>
        <p:nvPicPr>
          <p:cNvPr id="10" name="図 9">
            <a:extLst>
              <a:ext uri="{FF2B5EF4-FFF2-40B4-BE49-F238E27FC236}">
                <a16:creationId xmlns:a16="http://schemas.microsoft.com/office/drawing/2014/main" id="{3F215F44-FA9F-6D3F-938E-582742B05E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46044" y="4334055"/>
            <a:ext cx="2613911" cy="1957699"/>
          </a:xfrm>
          <a:prstGeom prst="rect">
            <a:avLst/>
          </a:prstGeom>
        </p:spPr>
      </p:pic>
      <p:pic>
        <p:nvPicPr>
          <p:cNvPr id="14" name="図 13">
            <a:extLst>
              <a:ext uri="{FF2B5EF4-FFF2-40B4-BE49-F238E27FC236}">
                <a16:creationId xmlns:a16="http://schemas.microsoft.com/office/drawing/2014/main" id="{41636F17-BFCB-8B24-AF3E-74C217B893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5971" y="4334055"/>
            <a:ext cx="2892226" cy="1932176"/>
          </a:xfrm>
          <a:prstGeom prst="rect">
            <a:avLst/>
          </a:prstGeom>
        </p:spPr>
      </p:pic>
      <p:pic>
        <p:nvPicPr>
          <p:cNvPr id="16" name="図 15">
            <a:extLst>
              <a:ext uri="{FF2B5EF4-FFF2-40B4-BE49-F238E27FC236}">
                <a16:creationId xmlns:a16="http://schemas.microsoft.com/office/drawing/2014/main" id="{9C451538-4DB1-DFD2-56A5-FBEDBABA54FC}"/>
              </a:ext>
            </a:extLst>
          </p:cNvPr>
          <p:cNvPicPr>
            <a:picLocks noChangeAspect="1"/>
          </p:cNvPicPr>
          <p:nvPr/>
        </p:nvPicPr>
        <p:blipFill>
          <a:blip r:embed="rId5"/>
          <a:stretch>
            <a:fillRect/>
          </a:stretch>
        </p:blipFill>
        <p:spPr>
          <a:xfrm>
            <a:off x="6477802" y="4334364"/>
            <a:ext cx="2926882" cy="1957390"/>
          </a:xfrm>
          <a:prstGeom prst="rect">
            <a:avLst/>
          </a:prstGeom>
        </p:spPr>
      </p:pic>
      <p:sp>
        <p:nvSpPr>
          <p:cNvPr id="5" name="スライド番号プレースホルダー 4">
            <a:extLst>
              <a:ext uri="{FF2B5EF4-FFF2-40B4-BE49-F238E27FC236}">
                <a16:creationId xmlns:a16="http://schemas.microsoft.com/office/drawing/2014/main" id="{D3B3332D-8038-CADE-E86A-5991363F485C}"/>
              </a:ext>
            </a:extLst>
          </p:cNvPr>
          <p:cNvSpPr txBox="1">
            <a:spLocks/>
          </p:cNvSpPr>
          <p:nvPr/>
        </p:nvSpPr>
        <p:spPr>
          <a:xfrm>
            <a:off x="9004346" y="6381750"/>
            <a:ext cx="749254" cy="4572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9BC3F2-1307-46D9-BF01-63126BF4F68A}" type="slidenum">
              <a:rPr lang="ja-JP" altLang="en-US" sz="2400" b="1">
                <a:solidFill>
                  <a:schemeClr val="bg1">
                    <a:lumMod val="75000"/>
                  </a:schemeClr>
                </a:solidFill>
                <a:latin typeface="Calibri" panose="020F0502020204030204" pitchFamily="34" charset="0"/>
                <a:cs typeface="Calibri" panose="020F0502020204030204" pitchFamily="34" charset="0"/>
              </a:rPr>
              <a:pPr>
                <a:defRPr/>
              </a:pPr>
              <a:t>27</a:t>
            </a:fld>
            <a:endParaRPr lang="ja-JP" altLang="en-US" sz="2400" b="1">
              <a:solidFill>
                <a:schemeClr val="bg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8475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正方形/長方形 24">
            <a:extLst>
              <a:ext uri="{FF2B5EF4-FFF2-40B4-BE49-F238E27FC236}">
                <a16:creationId xmlns:a16="http://schemas.microsoft.com/office/drawing/2014/main" id="{C0E30CB1-DA8B-8115-FB8E-5B211E9E9B92}"/>
              </a:ext>
            </a:extLst>
          </p:cNvPr>
          <p:cNvSpPr/>
          <p:nvPr/>
        </p:nvSpPr>
        <p:spPr>
          <a:xfrm>
            <a:off x="0" y="0"/>
            <a:ext cx="9906001" cy="863372"/>
          </a:xfrm>
          <a:prstGeom prst="rect">
            <a:avLst/>
          </a:prstGeom>
          <a:solidFill>
            <a:srgbClr val="006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sp>
        <p:nvSpPr>
          <p:cNvPr id="27" name="タイトル 1"/>
          <p:cNvSpPr txBox="1">
            <a:spLocks/>
          </p:cNvSpPr>
          <p:nvPr/>
        </p:nvSpPr>
        <p:spPr bwMode="auto">
          <a:xfrm>
            <a:off x="956468" y="130298"/>
            <a:ext cx="7993063"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defTabSz="685800" eaLnBrk="1" hangingPunct="1">
              <a:lnSpc>
                <a:spcPct val="90000"/>
              </a:lnSpc>
              <a:spcBef>
                <a:spcPct val="0"/>
              </a:spcBef>
              <a:spcAft>
                <a:spcPts val="1000"/>
              </a:spcAft>
            </a:pPr>
            <a:r>
              <a:rPr lang="ja-JP" altLang="en-US" sz="4000">
                <a:solidFill>
                  <a:schemeClr val="bg1"/>
                </a:solidFill>
                <a:latin typeface="Britannic Bold" pitchFamily="34" charset="0"/>
                <a:ea typeface="+mj-ea"/>
                <a:cs typeface="+mj-cs"/>
              </a:rPr>
              <a:t>研修事業</a:t>
            </a:r>
          </a:p>
        </p:txBody>
      </p:sp>
      <p:sp>
        <p:nvSpPr>
          <p:cNvPr id="9" name="テキスト ボックス 8">
            <a:extLst>
              <a:ext uri="{FF2B5EF4-FFF2-40B4-BE49-F238E27FC236}">
                <a16:creationId xmlns:a16="http://schemas.microsoft.com/office/drawing/2014/main" id="{61978B23-9C69-96DF-28A9-21E3BA89A6B0}"/>
              </a:ext>
            </a:extLst>
          </p:cNvPr>
          <p:cNvSpPr txBox="1"/>
          <p:nvPr/>
        </p:nvSpPr>
        <p:spPr>
          <a:xfrm>
            <a:off x="299662" y="1030791"/>
            <a:ext cx="9306673" cy="707886"/>
          </a:xfrm>
          <a:prstGeom prst="rect">
            <a:avLst/>
          </a:prstGeom>
          <a:noFill/>
        </p:spPr>
        <p:txBody>
          <a:bodyPr wrap="square" lIns="91440" tIns="45720" rIns="91440" bIns="45720" rtlCol="0" anchor="t">
            <a:spAutoFit/>
          </a:bodyPr>
          <a:lstStyle/>
          <a:p>
            <a:r>
              <a:rPr lang="ja-JP" altLang="en-US" sz="2000">
                <a:solidFill>
                  <a:srgbClr val="0070C0"/>
                </a:solidFill>
                <a:ea typeface="ＭＳ Ｐゴシック"/>
              </a:rPr>
              <a:t>研修</a:t>
            </a:r>
            <a:r>
              <a:rPr kumimoji="1" lang="ja-JP" altLang="en-US" sz="2000">
                <a:solidFill>
                  <a:srgbClr val="0070C0"/>
                </a:solidFill>
                <a:ea typeface="ＭＳ Ｐゴシック"/>
              </a:rPr>
              <a:t>（</a:t>
            </a:r>
            <a:r>
              <a:rPr kumimoji="1" lang="en-US" altLang="ja-JP" sz="2000">
                <a:solidFill>
                  <a:srgbClr val="0070C0"/>
                </a:solidFill>
                <a:ea typeface="ＭＳ Ｐゴシック"/>
              </a:rPr>
              <a:t>Knowledge Co-Creation Program: KCCP</a:t>
            </a:r>
            <a:r>
              <a:rPr kumimoji="1" lang="ja-JP" altLang="en-US" sz="2000">
                <a:solidFill>
                  <a:srgbClr val="0070C0"/>
                </a:solidFill>
                <a:ea typeface="ＭＳ Ｐゴシック"/>
              </a:rPr>
              <a:t>）</a:t>
            </a:r>
            <a:r>
              <a:rPr kumimoji="1" lang="ja-JP" altLang="en-US" sz="2000">
                <a:ea typeface="ＭＳ Ｐゴシック"/>
              </a:rPr>
              <a:t>は、参加国の開発課題に対する技術的な知識と実践的な解決策を提供する、日本で実施される研修プログラムです。</a:t>
            </a:r>
          </a:p>
        </p:txBody>
      </p:sp>
      <p:pic>
        <p:nvPicPr>
          <p:cNvPr id="11" name="コンテンツ プレースホルダー 10">
            <a:extLst>
              <a:ext uri="{FF2B5EF4-FFF2-40B4-BE49-F238E27FC236}">
                <a16:creationId xmlns:a16="http://schemas.microsoft.com/office/drawing/2014/main" id="{1BA5441A-B299-5351-EE7A-415AB9361F46}"/>
              </a:ext>
            </a:extLst>
          </p:cNvPr>
          <p:cNvPicPr>
            <a:picLocks noGrp="1" noChangeAspect="1"/>
          </p:cNvPicPr>
          <p:nvPr>
            <p:ph sz="half" idx="1"/>
          </p:nvPr>
        </p:nvPicPr>
        <p:blipFill>
          <a:blip r:embed="rId3"/>
          <a:stretch>
            <a:fillRect/>
          </a:stretch>
        </p:blipFill>
        <p:spPr>
          <a:xfrm>
            <a:off x="4393984" y="1849046"/>
            <a:ext cx="2944369" cy="2218144"/>
          </a:xfrm>
          <a:prstGeom prst="rect">
            <a:avLst/>
          </a:prstGeom>
        </p:spPr>
      </p:pic>
      <p:pic>
        <p:nvPicPr>
          <p:cNvPr id="12" name="コンテンツ プレースホルダー 11">
            <a:extLst>
              <a:ext uri="{FF2B5EF4-FFF2-40B4-BE49-F238E27FC236}">
                <a16:creationId xmlns:a16="http://schemas.microsoft.com/office/drawing/2014/main" id="{CA352A13-BEF0-FA7A-1C51-C1AF1B09B77C}"/>
              </a:ext>
            </a:extLst>
          </p:cNvPr>
          <p:cNvPicPr>
            <a:picLocks noGrp="1" noChangeAspect="1"/>
          </p:cNvPicPr>
          <p:nvPr>
            <p:ph sz="half" idx="2"/>
          </p:nvPr>
        </p:nvPicPr>
        <p:blipFill>
          <a:blip r:embed="rId4"/>
          <a:stretch>
            <a:fillRect/>
          </a:stretch>
        </p:blipFill>
        <p:spPr>
          <a:xfrm>
            <a:off x="5641927" y="4195242"/>
            <a:ext cx="2755802" cy="2063167"/>
          </a:xfrm>
          <a:prstGeom prst="rect">
            <a:avLst/>
          </a:prstGeom>
        </p:spPr>
      </p:pic>
      <p:grpSp>
        <p:nvGrpSpPr>
          <p:cNvPr id="17" name="グループ化 16">
            <a:extLst>
              <a:ext uri="{FF2B5EF4-FFF2-40B4-BE49-F238E27FC236}">
                <a16:creationId xmlns:a16="http://schemas.microsoft.com/office/drawing/2014/main" id="{895CA62C-EAA7-C9AD-BE95-B77054895ECD}"/>
              </a:ext>
            </a:extLst>
          </p:cNvPr>
          <p:cNvGrpSpPr/>
          <p:nvPr/>
        </p:nvGrpSpPr>
        <p:grpSpPr>
          <a:xfrm>
            <a:off x="236081" y="2354566"/>
            <a:ext cx="4157903" cy="4015973"/>
            <a:chOff x="299662" y="2213873"/>
            <a:chExt cx="4157903" cy="4015973"/>
          </a:xfrm>
        </p:grpSpPr>
        <p:pic>
          <p:nvPicPr>
            <p:cNvPr id="14" name="Picture 2">
              <a:extLst>
                <a:ext uri="{FF2B5EF4-FFF2-40B4-BE49-F238E27FC236}">
                  <a16:creationId xmlns:a16="http://schemas.microsoft.com/office/drawing/2014/main" id="{716301B6-6B5B-2D90-902A-83ECADBA6B5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0197" y="2213873"/>
              <a:ext cx="3967368" cy="4015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正方形/長方形 15">
              <a:extLst>
                <a:ext uri="{FF2B5EF4-FFF2-40B4-BE49-F238E27FC236}">
                  <a16:creationId xmlns:a16="http://schemas.microsoft.com/office/drawing/2014/main" id="{68FEB47C-D63A-2E73-C2F1-E86A49EBB14D}"/>
                </a:ext>
              </a:extLst>
            </p:cNvPr>
            <p:cNvSpPr/>
            <p:nvPr/>
          </p:nvSpPr>
          <p:spPr>
            <a:xfrm>
              <a:off x="299662" y="2222078"/>
              <a:ext cx="2597542" cy="453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タイトル 1">
            <a:extLst>
              <a:ext uri="{FF2B5EF4-FFF2-40B4-BE49-F238E27FC236}">
                <a16:creationId xmlns:a16="http://schemas.microsoft.com/office/drawing/2014/main" id="{6A1D51FC-88F2-F49F-69D1-FB1238070932}"/>
              </a:ext>
            </a:extLst>
          </p:cNvPr>
          <p:cNvSpPr>
            <a:spLocks noGrp="1"/>
          </p:cNvSpPr>
          <p:nvPr>
            <p:ph type="title"/>
          </p:nvPr>
        </p:nvSpPr>
        <p:spPr>
          <a:xfrm>
            <a:off x="2061810" y="5566589"/>
            <a:ext cx="3450208" cy="453746"/>
          </a:xfrm>
        </p:spPr>
        <p:txBody>
          <a:bodyPr>
            <a:noAutofit/>
          </a:bodyPr>
          <a:lstStyle/>
          <a:p>
            <a:r>
              <a:rPr lang="en-US" altLang="ja-JP" sz="1800" b="1">
                <a:latin typeface="+mn-lt"/>
                <a:ea typeface="+mn-ea"/>
                <a:cs typeface="+mn-cs"/>
              </a:rPr>
              <a:t>15</a:t>
            </a:r>
            <a:r>
              <a:rPr lang="ja-JP" altLang="en-US" sz="1800" b="1">
                <a:latin typeface="+mn-lt"/>
                <a:ea typeface="+mn-ea"/>
                <a:cs typeface="+mn-cs"/>
              </a:rPr>
              <a:t>の国内センターおよび研修センターにて実施</a:t>
            </a:r>
          </a:p>
        </p:txBody>
      </p:sp>
      <p:sp>
        <p:nvSpPr>
          <p:cNvPr id="22" name="スライド番号プレースホルダー 4">
            <a:extLst>
              <a:ext uri="{FF2B5EF4-FFF2-40B4-BE49-F238E27FC236}">
                <a16:creationId xmlns:a16="http://schemas.microsoft.com/office/drawing/2014/main" id="{62BEDBC1-832E-E554-09CC-2B67D1FA6F0B}"/>
              </a:ext>
            </a:extLst>
          </p:cNvPr>
          <p:cNvSpPr txBox="1">
            <a:spLocks/>
          </p:cNvSpPr>
          <p:nvPr/>
        </p:nvSpPr>
        <p:spPr>
          <a:xfrm>
            <a:off x="9004346" y="6381750"/>
            <a:ext cx="749254" cy="4572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9BC3F2-1307-46D9-BF01-63126BF4F68A}" type="slidenum">
              <a:rPr lang="ja-JP" altLang="en-US" sz="2400" b="1">
                <a:solidFill>
                  <a:schemeClr val="bg1">
                    <a:lumMod val="75000"/>
                  </a:schemeClr>
                </a:solidFill>
                <a:latin typeface="Calibri" panose="020F0502020204030204" pitchFamily="34" charset="0"/>
                <a:cs typeface="Calibri" panose="020F0502020204030204" pitchFamily="34" charset="0"/>
              </a:rPr>
              <a:pPr>
                <a:defRPr/>
              </a:pPr>
              <a:t>28</a:t>
            </a:fld>
            <a:endParaRPr lang="ja-JP" altLang="en-US" sz="2400" b="1">
              <a:solidFill>
                <a:schemeClr val="bg1">
                  <a:lumMod val="75000"/>
                </a:schemeClr>
              </a:solidFill>
              <a:latin typeface="Calibri" panose="020F0502020204030204" pitchFamily="34" charset="0"/>
              <a:cs typeface="Calibri" panose="020F0502020204030204" pitchFamily="34" charset="0"/>
            </a:endParaRPr>
          </a:p>
        </p:txBody>
      </p:sp>
      <p:pic>
        <p:nvPicPr>
          <p:cNvPr id="23" name="Picture 2" descr="C:\Users\b01604.STAFFD\AppData\Local\Microsoft\Windows\Temporary Internet Files\Content.Outlook\T7WO455V\新ロゴ英語カラー背景白（高解像度）.jpg">
            <a:extLst>
              <a:ext uri="{FF2B5EF4-FFF2-40B4-BE49-F238E27FC236}">
                <a16:creationId xmlns:a16="http://schemas.microsoft.com/office/drawing/2014/main" id="{B24A99BA-7D4C-FF9E-36FB-3944BE0B450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7248" t="17727" b="10951"/>
          <a:stretch/>
        </p:blipFill>
        <p:spPr bwMode="auto">
          <a:xfrm>
            <a:off x="8414618" y="5238523"/>
            <a:ext cx="1491382" cy="101988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307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正方形/長方形 24"/>
          <p:cNvSpPr/>
          <p:nvPr/>
        </p:nvSpPr>
        <p:spPr>
          <a:xfrm>
            <a:off x="-2" y="0"/>
            <a:ext cx="9906001" cy="1023582"/>
          </a:xfrm>
          <a:prstGeom prst="rect">
            <a:avLst/>
          </a:prstGeom>
          <a:solidFill>
            <a:srgbClr val="006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sp>
        <p:nvSpPr>
          <p:cNvPr id="2" name="Title 1"/>
          <p:cNvSpPr>
            <a:spLocks noGrp="1"/>
          </p:cNvSpPr>
          <p:nvPr>
            <p:ph type="title"/>
          </p:nvPr>
        </p:nvSpPr>
        <p:spPr>
          <a:xfrm>
            <a:off x="191069" y="95534"/>
            <a:ext cx="9033893" cy="900753"/>
          </a:xfrm>
        </p:spPr>
        <p:txBody>
          <a:bodyPr>
            <a:noAutofit/>
          </a:bodyPr>
          <a:lstStyle/>
          <a:p>
            <a:pPr indent="0" algn="ctr"/>
            <a:r>
              <a:rPr lang="ja-JP" altLang="en-US" sz="4000">
                <a:solidFill>
                  <a:schemeClr val="bg1"/>
                </a:solidFill>
                <a:latin typeface="Britannic Bold" pitchFamily="34" charset="0"/>
              </a:rPr>
              <a:t>スーダン支援の重点分野</a:t>
            </a:r>
            <a:endParaRPr lang="en-US" altLang="ja-JP" sz="4000">
              <a:solidFill>
                <a:schemeClr val="bg1"/>
              </a:solidFill>
              <a:latin typeface="Britannic Bold" pitchFamily="34" charset="0"/>
            </a:endParaRPr>
          </a:p>
        </p:txBody>
      </p:sp>
      <p:pic>
        <p:nvPicPr>
          <p:cNvPr id="5" name="Picture 2" descr="C:\Users\b01604.STAFFD\AppData\Local\Microsoft\Windows\Temporary Internet Files\Content.Outlook\T7WO455V\新ロゴ英語カラー背景白（高解像度）.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7248" t="17727" b="10951"/>
          <a:stretch/>
        </p:blipFill>
        <p:spPr bwMode="auto">
          <a:xfrm>
            <a:off x="8348430" y="5280647"/>
            <a:ext cx="1557569" cy="10529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コンテンツ プレースホルダー 9">
            <a:extLst>
              <a:ext uri="{FF2B5EF4-FFF2-40B4-BE49-F238E27FC236}">
                <a16:creationId xmlns:a16="http://schemas.microsoft.com/office/drawing/2014/main" id="{84A26326-45B3-46E4-9B5F-A4B5C042FA69}"/>
              </a:ext>
            </a:extLst>
          </p:cNvPr>
          <p:cNvSpPr>
            <a:spLocks noGrp="1"/>
          </p:cNvSpPr>
          <p:nvPr>
            <p:ph idx="1"/>
          </p:nvPr>
        </p:nvSpPr>
        <p:spPr>
          <a:xfrm>
            <a:off x="681039" y="1178352"/>
            <a:ext cx="8543925" cy="4628777"/>
          </a:xfrm>
        </p:spPr>
        <p:txBody>
          <a:bodyPr>
            <a:noAutofit/>
          </a:bodyPr>
          <a:lstStyle/>
          <a:p>
            <a:pPr marL="0" indent="0">
              <a:buNone/>
            </a:pPr>
            <a:r>
              <a:rPr lang="ja-JP" altLang="en-US" sz="2800" b="1">
                <a:latin typeface="Calibri" panose="020F0502020204030204" pitchFamily="34" charset="0"/>
                <a:cs typeface="Calibri" panose="020F0502020204030204" pitchFamily="34" charset="0"/>
              </a:rPr>
              <a:t>基本方針：平和の定着を推進するとともに基礎生活の​向上を図る​</a:t>
            </a:r>
            <a:endParaRPr lang="en-US" altLang="ja-JP" sz="2800" b="1">
              <a:latin typeface="Calibri" panose="020F0502020204030204" pitchFamily="34" charset="0"/>
              <a:cs typeface="Calibri" panose="020F0502020204030204" pitchFamily="34" charset="0"/>
            </a:endParaRPr>
          </a:p>
          <a:p>
            <a:pPr marL="514350" indent="-514350">
              <a:buFont typeface="+mj-lt"/>
              <a:buAutoNum type="arabicPeriod"/>
            </a:pPr>
            <a:r>
              <a:rPr lang="ja-JP" altLang="en-US" sz="2800" b="1">
                <a:latin typeface="Calibri" panose="020F0502020204030204" pitchFamily="34" charset="0"/>
                <a:cs typeface="Calibri" panose="020F0502020204030204" pitchFamily="34" charset="0"/>
              </a:rPr>
              <a:t>平和の定着</a:t>
            </a:r>
            <a:endParaRPr lang="en-US" altLang="ja-JP" sz="2800" b="1">
              <a:latin typeface="Calibri" panose="020F0502020204030204" pitchFamily="34" charset="0"/>
              <a:cs typeface="Calibri" panose="020F0502020204030204" pitchFamily="34" charset="0"/>
            </a:endParaRPr>
          </a:p>
          <a:p>
            <a:pPr marL="914400" lvl="1" indent="-514350">
              <a:buFont typeface="Wingdings" pitchFamily="2" charset="2"/>
              <a:buChar char="q"/>
            </a:pPr>
            <a:r>
              <a:rPr lang="ja-JP" altLang="en-US" sz="2800">
                <a:latin typeface="Calibri" panose="020F0502020204030204" pitchFamily="34" charset="0"/>
                <a:cs typeface="Calibri" panose="020F0502020204030204" pitchFamily="34" charset="0"/>
              </a:rPr>
              <a:t>基礎的行政サービスの強化・普及​</a:t>
            </a:r>
            <a:endParaRPr lang="en-US" altLang="ja-JP" sz="2800">
              <a:latin typeface="Calibri" panose="020F0502020204030204" pitchFamily="34" charset="0"/>
              <a:cs typeface="Calibri" panose="020F0502020204030204" pitchFamily="34" charset="0"/>
            </a:endParaRPr>
          </a:p>
          <a:p>
            <a:pPr marL="514350" indent="-514350">
              <a:buFont typeface="+mj-lt"/>
              <a:buAutoNum type="arabicPeriod"/>
            </a:pPr>
            <a:r>
              <a:rPr lang="ja-JP" altLang="en-US" sz="2800" b="1">
                <a:latin typeface="Calibri" panose="020F0502020204030204" pitchFamily="34" charset="0"/>
                <a:cs typeface="Calibri" panose="020F0502020204030204" pitchFamily="34" charset="0"/>
              </a:rPr>
              <a:t>基礎生活分野支援</a:t>
            </a:r>
            <a:endParaRPr lang="en-US" altLang="ja-JP" sz="2800" b="1">
              <a:latin typeface="Calibri" panose="020F0502020204030204" pitchFamily="34" charset="0"/>
              <a:cs typeface="Calibri" panose="020F0502020204030204" pitchFamily="34" charset="0"/>
            </a:endParaRPr>
          </a:p>
          <a:p>
            <a:pPr marL="914400" lvl="1" indent="-514350">
              <a:buFont typeface="Wingdings" pitchFamily="2" charset="2"/>
              <a:buChar char="q"/>
            </a:pPr>
            <a:r>
              <a:rPr lang="ja-JP" altLang="en-US" sz="2800">
                <a:latin typeface="Calibri" panose="020F0502020204030204" pitchFamily="34" charset="0"/>
                <a:cs typeface="Calibri" panose="020F0502020204030204" pitchFamily="34" charset="0"/>
              </a:rPr>
              <a:t>保健</a:t>
            </a:r>
            <a:endParaRPr lang="en-US" altLang="ja-JP" sz="2800">
              <a:latin typeface="Calibri" panose="020F0502020204030204" pitchFamily="34" charset="0"/>
              <a:cs typeface="Calibri" panose="020F0502020204030204" pitchFamily="34" charset="0"/>
            </a:endParaRPr>
          </a:p>
          <a:p>
            <a:pPr marL="914400" lvl="1" indent="-514350">
              <a:buFont typeface="Wingdings" pitchFamily="2" charset="2"/>
              <a:buChar char="q"/>
            </a:pPr>
            <a:r>
              <a:rPr lang="ja-JP" altLang="en-US" sz="2800">
                <a:latin typeface="Calibri" panose="020F0502020204030204" pitchFamily="34" charset="0"/>
                <a:cs typeface="Calibri" panose="020F0502020204030204" pitchFamily="34" charset="0"/>
              </a:rPr>
              <a:t>水</a:t>
            </a:r>
            <a:endParaRPr lang="en-US" altLang="ja-JP" sz="2800">
              <a:latin typeface="Calibri" panose="020F0502020204030204" pitchFamily="34" charset="0"/>
              <a:cs typeface="Calibri" panose="020F0502020204030204" pitchFamily="34" charset="0"/>
            </a:endParaRPr>
          </a:p>
          <a:p>
            <a:pPr marL="914400" lvl="1" indent="-514350">
              <a:buFont typeface="Wingdings" pitchFamily="2" charset="2"/>
              <a:buChar char="q"/>
            </a:pPr>
            <a:r>
              <a:rPr lang="ja-JP" altLang="en-US" sz="2800">
                <a:latin typeface="Calibri" panose="020F0502020204030204" pitchFamily="34" charset="0"/>
                <a:cs typeface="Calibri" panose="020F0502020204030204" pitchFamily="34" charset="0"/>
              </a:rPr>
              <a:t>環境衛生</a:t>
            </a:r>
            <a:endParaRPr lang="en-US" altLang="ja-JP" sz="2800">
              <a:latin typeface="Calibri" panose="020F0502020204030204" pitchFamily="34" charset="0"/>
              <a:cs typeface="Calibri" panose="020F0502020204030204" pitchFamily="34" charset="0"/>
            </a:endParaRPr>
          </a:p>
          <a:p>
            <a:pPr marL="514350" indent="-514350">
              <a:buFont typeface="+mj-lt"/>
              <a:buAutoNum type="arabicPeriod"/>
            </a:pPr>
            <a:r>
              <a:rPr lang="ja-JP" altLang="en-US" sz="2800" b="1">
                <a:latin typeface="Calibri" panose="020F0502020204030204" pitchFamily="34" charset="0"/>
                <a:cs typeface="Calibri" panose="020F0502020204030204" pitchFamily="34" charset="0"/>
              </a:rPr>
              <a:t>産業振興・経済開発支援</a:t>
            </a:r>
            <a:endParaRPr lang="en-US" altLang="ja-JP" sz="2800" b="1">
              <a:latin typeface="Calibri" panose="020F0502020204030204" pitchFamily="34" charset="0"/>
              <a:cs typeface="Calibri" panose="020F0502020204030204" pitchFamily="34" charset="0"/>
            </a:endParaRPr>
          </a:p>
          <a:p>
            <a:pPr marL="914400" lvl="1" indent="-514350">
              <a:buFont typeface="Wingdings" pitchFamily="2" charset="2"/>
              <a:buChar char="q"/>
            </a:pPr>
            <a:r>
              <a:rPr lang="ja-JP" altLang="en-US" sz="2800">
                <a:latin typeface="Calibri" panose="020F0502020204030204" pitchFamily="34" charset="0"/>
                <a:cs typeface="Calibri" panose="020F0502020204030204" pitchFamily="34" charset="0"/>
              </a:rPr>
              <a:t>農業</a:t>
            </a:r>
            <a:endParaRPr lang="en-US" altLang="ja-JP" sz="2800">
              <a:latin typeface="Calibri" panose="020F0502020204030204" pitchFamily="34" charset="0"/>
              <a:cs typeface="Calibri" panose="020F0502020204030204" pitchFamily="34" charset="0"/>
            </a:endParaRPr>
          </a:p>
        </p:txBody>
      </p:sp>
      <p:sp>
        <p:nvSpPr>
          <p:cNvPr id="3" name="スライド番号プレースホルダー 4">
            <a:extLst>
              <a:ext uri="{FF2B5EF4-FFF2-40B4-BE49-F238E27FC236}">
                <a16:creationId xmlns:a16="http://schemas.microsoft.com/office/drawing/2014/main" id="{C723BB6A-17FB-D646-0708-12068BF6EC81}"/>
              </a:ext>
            </a:extLst>
          </p:cNvPr>
          <p:cNvSpPr txBox="1">
            <a:spLocks/>
          </p:cNvSpPr>
          <p:nvPr/>
        </p:nvSpPr>
        <p:spPr>
          <a:xfrm>
            <a:off x="9004346" y="6381750"/>
            <a:ext cx="749254" cy="4572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9BC3F2-1307-46D9-BF01-63126BF4F68A}" type="slidenum">
              <a:rPr lang="ja-JP" altLang="en-US" sz="2400" b="1">
                <a:solidFill>
                  <a:schemeClr val="bg1">
                    <a:lumMod val="75000"/>
                  </a:schemeClr>
                </a:solidFill>
                <a:latin typeface="Calibri" panose="020F0502020204030204" pitchFamily="34" charset="0"/>
                <a:cs typeface="Calibri" panose="020F0502020204030204" pitchFamily="34" charset="0"/>
              </a:rPr>
              <a:pPr>
                <a:defRPr/>
              </a:pPr>
              <a:t>29</a:t>
            </a:fld>
            <a:endParaRPr lang="ja-JP" altLang="en-US" sz="2400" b="1">
              <a:solidFill>
                <a:schemeClr val="bg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8521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24">
            <a:extLst>
              <a:ext uri="{FF2B5EF4-FFF2-40B4-BE49-F238E27FC236}">
                <a16:creationId xmlns:a16="http://schemas.microsoft.com/office/drawing/2014/main" id="{AC5FBE84-A387-8F99-0C3B-E1D10E88F201}"/>
              </a:ext>
            </a:extLst>
          </p:cNvPr>
          <p:cNvSpPr/>
          <p:nvPr/>
        </p:nvSpPr>
        <p:spPr>
          <a:xfrm>
            <a:off x="0" y="2917209"/>
            <a:ext cx="9906001" cy="1023582"/>
          </a:xfrm>
          <a:prstGeom prst="rect">
            <a:avLst/>
          </a:prstGeom>
          <a:solidFill>
            <a:srgbClr val="006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bg1"/>
                </a:solidFill>
                <a:latin typeface="Britannic Bold" pitchFamily="34" charset="0"/>
              </a:rPr>
              <a:t>１．</a:t>
            </a:r>
            <a:r>
              <a:rPr lang="ja-JP" altLang="en-US" sz="4000" dirty="0">
                <a:solidFill>
                  <a:schemeClr val="bg1"/>
                </a:solidFill>
                <a:latin typeface="Calibri" panose="020F0502020204030204" pitchFamily="34" charset="0"/>
                <a:cs typeface="Calibri" panose="020F0502020204030204" pitchFamily="34" charset="0"/>
              </a:rPr>
              <a:t>自己紹介</a:t>
            </a:r>
            <a:endParaRPr lang="en-US" altLang="ja-JP" sz="4000" dirty="0">
              <a:latin typeface="Calibri" panose="020F0502020204030204" pitchFamily="34" charset="0"/>
              <a:cs typeface="Calibri" panose="020F0502020204030204" pitchFamily="34" charset="0"/>
            </a:endParaRPr>
          </a:p>
        </p:txBody>
      </p:sp>
      <p:pic>
        <p:nvPicPr>
          <p:cNvPr id="5" name="Picture 2" descr="C:\Users\b01604.STAFFD\AppData\Local\Microsoft\Windows\Temporary Internet Files\Content.Outlook\T7WO455V\新ロゴ英語カラー背景白（高解像度）.jpg">
            <a:extLst>
              <a:ext uri="{FF2B5EF4-FFF2-40B4-BE49-F238E27FC236}">
                <a16:creationId xmlns:a16="http://schemas.microsoft.com/office/drawing/2014/main" id="{014D7981-2102-DC9F-846C-5D167E57FE1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7248" t="17727" b="10951"/>
          <a:stretch/>
        </p:blipFill>
        <p:spPr bwMode="auto">
          <a:xfrm>
            <a:off x="159928" y="286379"/>
            <a:ext cx="1557569" cy="10529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スライド番号プレースホルダー 4">
            <a:extLst>
              <a:ext uri="{FF2B5EF4-FFF2-40B4-BE49-F238E27FC236}">
                <a16:creationId xmlns:a16="http://schemas.microsoft.com/office/drawing/2014/main" id="{D60453C3-8B9E-8C9E-AB58-3FD67B97B5EE}"/>
              </a:ext>
            </a:extLst>
          </p:cNvPr>
          <p:cNvSpPr txBox="1">
            <a:spLocks/>
          </p:cNvSpPr>
          <p:nvPr/>
        </p:nvSpPr>
        <p:spPr>
          <a:xfrm>
            <a:off x="9004346" y="6381750"/>
            <a:ext cx="749254" cy="4572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9BC3F2-1307-46D9-BF01-63126BF4F68A}" type="slidenum">
              <a:rPr lang="ja-JP" altLang="en-US" sz="2400" b="1">
                <a:solidFill>
                  <a:schemeClr val="bg1">
                    <a:lumMod val="75000"/>
                  </a:schemeClr>
                </a:solidFill>
                <a:latin typeface="Calibri" panose="020F0502020204030204" pitchFamily="34" charset="0"/>
                <a:cs typeface="Calibri" panose="020F0502020204030204" pitchFamily="34" charset="0"/>
              </a:rPr>
              <a:pPr>
                <a:defRPr/>
              </a:pPr>
              <a:t>3</a:t>
            </a:fld>
            <a:endParaRPr lang="ja-JP" altLang="en-US" sz="2400" b="1">
              <a:solidFill>
                <a:schemeClr val="bg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695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正方形/長方形 24"/>
          <p:cNvSpPr/>
          <p:nvPr/>
        </p:nvSpPr>
        <p:spPr>
          <a:xfrm>
            <a:off x="-2" y="0"/>
            <a:ext cx="9906001" cy="1023582"/>
          </a:xfrm>
          <a:prstGeom prst="rect">
            <a:avLst/>
          </a:prstGeom>
          <a:solidFill>
            <a:srgbClr val="006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sp>
        <p:nvSpPr>
          <p:cNvPr id="2" name="Title 1"/>
          <p:cNvSpPr>
            <a:spLocks noGrp="1"/>
          </p:cNvSpPr>
          <p:nvPr>
            <p:ph type="title"/>
          </p:nvPr>
        </p:nvSpPr>
        <p:spPr>
          <a:xfrm>
            <a:off x="355006" y="64517"/>
            <a:ext cx="9033893" cy="900753"/>
          </a:xfrm>
        </p:spPr>
        <p:txBody>
          <a:bodyPr>
            <a:noAutofit/>
          </a:bodyPr>
          <a:lstStyle/>
          <a:p>
            <a:pPr indent="0" algn="ctr"/>
            <a:r>
              <a:rPr lang="ja-JP" altLang="en-US" sz="4000">
                <a:solidFill>
                  <a:schemeClr val="bg1"/>
                </a:solidFill>
                <a:latin typeface="Britannic Bold" pitchFamily="34" charset="0"/>
              </a:rPr>
              <a:t>実施中案件②</a:t>
            </a:r>
            <a:endParaRPr lang="en-US" altLang="ja-JP" sz="4000">
              <a:solidFill>
                <a:schemeClr val="bg1"/>
              </a:solidFill>
              <a:latin typeface="Britannic Bold" pitchFamily="34" charset="0"/>
            </a:endParaRPr>
          </a:p>
        </p:txBody>
      </p:sp>
      <p:sp>
        <p:nvSpPr>
          <p:cNvPr id="7" name="Text Box 16">
            <a:extLst>
              <a:ext uri="{FF2B5EF4-FFF2-40B4-BE49-F238E27FC236}">
                <a16:creationId xmlns:a16="http://schemas.microsoft.com/office/drawing/2014/main" id="{A6C59A58-C0D7-2B27-01CD-E9E3D2E5B4FC}"/>
              </a:ext>
            </a:extLst>
          </p:cNvPr>
          <p:cNvSpPr txBox="1">
            <a:spLocks noGrp="1"/>
          </p:cNvSpPr>
          <p:nvPr>
            <p:ph idx="1"/>
          </p:nvPr>
        </p:nvSpPr>
        <p:spPr>
          <a:xfrm>
            <a:off x="135465" y="1023582"/>
            <a:ext cx="9635065" cy="5358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t" anchorCtr="0" forceAA="0" compatLnSpc="1">
            <a:prstTxWarp prst="textNoShape">
              <a:avLst/>
            </a:prstTxWarp>
            <a:noAutofit/>
          </a:bodyPr>
          <a:lstStyle/>
          <a:p>
            <a:pPr marL="0" indent="0">
              <a:lnSpc>
                <a:spcPct val="115000"/>
              </a:lnSpc>
              <a:spcBef>
                <a:spcPts val="0"/>
              </a:spcBef>
              <a:buNone/>
            </a:pPr>
            <a:r>
              <a:rPr lang="ja-JP" altLang="en-US" sz="2000" b="1">
                <a:solidFill>
                  <a:srgbClr val="0070C0"/>
                </a:solidFill>
                <a:latin typeface="+mn-ea"/>
                <a:cs typeface="Arial" panose="020B0604020202020204" pitchFamily="34" charset="0"/>
              </a:rPr>
              <a:t>無償資金協力</a:t>
            </a:r>
            <a:endParaRPr lang="en-US" altLang="ja-JP" sz="2000">
              <a:solidFill>
                <a:srgbClr val="0070C0"/>
              </a:solidFill>
              <a:latin typeface="+mn-ea"/>
              <a:cs typeface="Arial" panose="020B0604020202020204" pitchFamily="34" charset="0"/>
            </a:endParaRPr>
          </a:p>
          <a:p>
            <a:pPr marL="0" indent="0">
              <a:lnSpc>
                <a:spcPct val="115000"/>
              </a:lnSpc>
              <a:spcBef>
                <a:spcPts val="0"/>
              </a:spcBef>
              <a:buNone/>
            </a:pPr>
            <a:r>
              <a:rPr lang="ja-JP" altLang="en-US" sz="2000">
                <a:solidFill>
                  <a:schemeClr val="tx1"/>
                </a:solidFill>
                <a:latin typeface="+mn-ea"/>
                <a:cs typeface="Arial" panose="020B0604020202020204" pitchFamily="34" charset="0"/>
              </a:rPr>
              <a:t>コスティ市浄水場施設改善計画（</a:t>
            </a:r>
            <a:r>
              <a:rPr lang="en-US" altLang="ja-JP" sz="2000">
                <a:solidFill>
                  <a:schemeClr val="tx1"/>
                </a:solidFill>
                <a:latin typeface="+mn-ea"/>
                <a:cs typeface="Arial" panose="020B0604020202020204" pitchFamily="34" charset="0"/>
              </a:rPr>
              <a:t>40</a:t>
            </a:r>
            <a:r>
              <a:rPr lang="ja-JP" altLang="en-US" sz="2000">
                <a:solidFill>
                  <a:schemeClr val="tx1"/>
                </a:solidFill>
                <a:latin typeface="+mn-ea"/>
                <a:cs typeface="Arial" panose="020B0604020202020204" pitchFamily="34" charset="0"/>
              </a:rPr>
              <a:t>億円）</a:t>
            </a:r>
          </a:p>
          <a:p>
            <a:pPr marL="0" indent="0">
              <a:lnSpc>
                <a:spcPct val="115000"/>
              </a:lnSpc>
              <a:spcBef>
                <a:spcPts val="0"/>
              </a:spcBef>
              <a:buNone/>
            </a:pPr>
            <a:r>
              <a:rPr lang="ja-JP" altLang="en-US" sz="2000">
                <a:solidFill>
                  <a:schemeClr val="tx1"/>
                </a:solidFill>
                <a:latin typeface="+mn-ea"/>
                <a:cs typeface="Arial" panose="020B0604020202020204" pitchFamily="34" charset="0"/>
              </a:rPr>
              <a:t>きれいな街のための廃棄物管理機材改善計画（</a:t>
            </a:r>
            <a:r>
              <a:rPr lang="en-US" altLang="ja-JP" sz="2000">
                <a:solidFill>
                  <a:schemeClr val="tx1"/>
                </a:solidFill>
                <a:latin typeface="+mn-ea"/>
                <a:cs typeface="Arial" panose="020B0604020202020204" pitchFamily="34" charset="0"/>
              </a:rPr>
              <a:t>12</a:t>
            </a:r>
            <a:r>
              <a:rPr lang="ja-JP" altLang="en-US" sz="2000">
                <a:solidFill>
                  <a:schemeClr val="tx1"/>
                </a:solidFill>
                <a:latin typeface="+mn-ea"/>
                <a:cs typeface="Arial" panose="020B0604020202020204" pitchFamily="34" charset="0"/>
              </a:rPr>
              <a:t>億円）</a:t>
            </a:r>
            <a:endParaRPr lang="en-US" altLang="ja-JP" sz="1600" b="1">
              <a:solidFill>
                <a:schemeClr val="accent2"/>
              </a:solidFill>
              <a:latin typeface="+mn-ea"/>
              <a:cs typeface="Arial" panose="020B0604020202020204" pitchFamily="34" charset="0"/>
            </a:endParaRPr>
          </a:p>
        </p:txBody>
      </p:sp>
      <p:sp>
        <p:nvSpPr>
          <p:cNvPr id="3" name="スライド番号プレースホルダー 4">
            <a:extLst>
              <a:ext uri="{FF2B5EF4-FFF2-40B4-BE49-F238E27FC236}">
                <a16:creationId xmlns:a16="http://schemas.microsoft.com/office/drawing/2014/main" id="{345DD630-DEA7-0146-9267-87DD7E67E770}"/>
              </a:ext>
            </a:extLst>
          </p:cNvPr>
          <p:cNvSpPr txBox="1">
            <a:spLocks/>
          </p:cNvSpPr>
          <p:nvPr/>
        </p:nvSpPr>
        <p:spPr>
          <a:xfrm>
            <a:off x="9004346" y="6381750"/>
            <a:ext cx="749254" cy="4572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9BC3F2-1307-46D9-BF01-63126BF4F68A}" type="slidenum">
              <a:rPr lang="ja-JP" altLang="en-US" sz="2400" b="1">
                <a:solidFill>
                  <a:schemeClr val="bg1">
                    <a:lumMod val="75000"/>
                  </a:schemeClr>
                </a:solidFill>
                <a:latin typeface="Calibri" panose="020F0502020204030204" pitchFamily="34" charset="0"/>
                <a:cs typeface="Calibri" panose="020F0502020204030204" pitchFamily="34" charset="0"/>
              </a:rPr>
              <a:pPr>
                <a:defRPr/>
              </a:pPr>
              <a:t>30</a:t>
            </a:fld>
            <a:endParaRPr lang="ja-JP" altLang="en-US" sz="2400" b="1">
              <a:solidFill>
                <a:schemeClr val="bg1">
                  <a:lumMod val="75000"/>
                </a:schemeClr>
              </a:solidFill>
              <a:latin typeface="Calibri" panose="020F0502020204030204" pitchFamily="34" charset="0"/>
              <a:cs typeface="Calibri" panose="020F0502020204030204" pitchFamily="34" charset="0"/>
            </a:endParaRPr>
          </a:p>
        </p:txBody>
      </p:sp>
      <p:pic>
        <p:nvPicPr>
          <p:cNvPr id="14" name="Picture 5">
            <a:extLst>
              <a:ext uri="{FF2B5EF4-FFF2-40B4-BE49-F238E27FC236}">
                <a16:creationId xmlns:a16="http://schemas.microsoft.com/office/drawing/2014/main" id="{86C06208-9A0D-05A0-A2F6-883F616A3A9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587246" y="1386472"/>
            <a:ext cx="365751" cy="345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a:extLst>
              <a:ext uri="{FF2B5EF4-FFF2-40B4-BE49-F238E27FC236}">
                <a16:creationId xmlns:a16="http://schemas.microsoft.com/office/drawing/2014/main" id="{9B72FAD7-6B4C-A2DE-8BDC-EBD25BB340A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38521" y="1731583"/>
            <a:ext cx="365751" cy="34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A person working on a green truck&#10;&#10;Description automatically generated">
            <a:extLst>
              <a:ext uri="{FF2B5EF4-FFF2-40B4-BE49-F238E27FC236}">
                <a16:creationId xmlns:a16="http://schemas.microsoft.com/office/drawing/2014/main" id="{62438090-163C-C4AB-BE67-E54C7796653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82918" y="2232054"/>
            <a:ext cx="5208655" cy="3992599"/>
          </a:xfrm>
          <a:prstGeom prst="rect">
            <a:avLst/>
          </a:prstGeom>
        </p:spPr>
      </p:pic>
    </p:spTree>
    <p:extLst>
      <p:ext uri="{BB962C8B-B14F-4D97-AF65-F5344CB8AC3E}">
        <p14:creationId xmlns:p14="http://schemas.microsoft.com/office/powerpoint/2010/main" val="4272007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正方形/長方形 24">
            <a:extLst>
              <a:ext uri="{FF2B5EF4-FFF2-40B4-BE49-F238E27FC236}">
                <a16:creationId xmlns:a16="http://schemas.microsoft.com/office/drawing/2014/main" id="{D0E25915-BB61-24D5-B6A8-D8C0A258DAAB}"/>
              </a:ext>
            </a:extLst>
          </p:cNvPr>
          <p:cNvSpPr/>
          <p:nvPr/>
        </p:nvSpPr>
        <p:spPr>
          <a:xfrm>
            <a:off x="-2" y="0"/>
            <a:ext cx="9906001" cy="1023582"/>
          </a:xfrm>
          <a:prstGeom prst="rect">
            <a:avLst/>
          </a:prstGeom>
          <a:solidFill>
            <a:srgbClr val="006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sp>
        <p:nvSpPr>
          <p:cNvPr id="25" name="スライド番号プレースホルダー 3"/>
          <p:cNvSpPr>
            <a:spLocks noGrp="1"/>
          </p:cNvSpPr>
          <p:nvPr>
            <p:ph type="sldNum" sz="quarter" idx="11"/>
          </p:nvPr>
        </p:nvSpPr>
        <p:spPr bwMode="auto">
          <a:xfrm>
            <a:off x="4557714" y="6232526"/>
            <a:ext cx="7905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orbel" panose="020B0503020204020204" pitchFamily="34" charset="0"/>
                <a:ea typeface="ＭＳ Ｐゴシック" panose="020B0600070205080204" pitchFamily="50" charset="-128"/>
              </a:defRPr>
            </a:lvl1pPr>
            <a:lvl2pPr marL="742950" indent="-285750">
              <a:defRPr kumimoji="1">
                <a:solidFill>
                  <a:schemeClr val="tx1"/>
                </a:solidFill>
                <a:latin typeface="Corbel" panose="020B0503020204020204" pitchFamily="34" charset="0"/>
                <a:ea typeface="ＭＳ Ｐゴシック" panose="020B0600070205080204" pitchFamily="50" charset="-128"/>
              </a:defRPr>
            </a:lvl2pPr>
            <a:lvl3pPr marL="1143000" indent="-228600">
              <a:defRPr kumimoji="1">
                <a:solidFill>
                  <a:schemeClr val="tx1"/>
                </a:solidFill>
                <a:latin typeface="Corbel" panose="020B0503020204020204" pitchFamily="34" charset="0"/>
                <a:ea typeface="ＭＳ Ｐゴシック" panose="020B0600070205080204" pitchFamily="50" charset="-128"/>
              </a:defRPr>
            </a:lvl3pPr>
            <a:lvl4pPr marL="1600200" indent="-228600">
              <a:defRPr kumimoji="1">
                <a:solidFill>
                  <a:schemeClr val="tx1"/>
                </a:solidFill>
                <a:latin typeface="Corbel" panose="020B0503020204020204" pitchFamily="34" charset="0"/>
                <a:ea typeface="ＭＳ Ｐゴシック" panose="020B0600070205080204" pitchFamily="50" charset="-128"/>
              </a:defRPr>
            </a:lvl4pPr>
            <a:lvl5pPr marL="2057400" indent="-228600">
              <a:defRPr kumimoji="1">
                <a:solidFill>
                  <a:schemeClr val="tx1"/>
                </a:solidFill>
                <a:latin typeface="Corbel" panose="020B0503020204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orbel" panose="020B0503020204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orbel" panose="020B0503020204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orbel" panose="020B0503020204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orbel" panose="020B0503020204020204" pitchFamily="34" charset="0"/>
                <a:ea typeface="ＭＳ Ｐゴシック" panose="020B0600070205080204" pitchFamily="50" charset="-128"/>
              </a:defRPr>
            </a:lvl9pPr>
          </a:lstStyle>
          <a:p>
            <a:fld id="{09461E45-A83F-4229-88D3-4E582B47C723}" type="slidenum">
              <a:rPr lang="ja-JP" altLang="en-US">
                <a:solidFill>
                  <a:srgbClr val="898989"/>
                </a:solidFill>
              </a:rPr>
              <a:pPr/>
              <a:t>31</a:t>
            </a:fld>
            <a:endParaRPr lang="ja-JP" altLang="en-US">
              <a:solidFill>
                <a:srgbClr val="898989"/>
              </a:solidFill>
            </a:endParaRPr>
          </a:p>
        </p:txBody>
      </p:sp>
      <p:graphicFrame>
        <p:nvGraphicFramePr>
          <p:cNvPr id="26" name="表 4"/>
          <p:cNvGraphicFramePr>
            <a:graphicFrameLocks noGrp="1"/>
          </p:cNvGraphicFramePr>
          <p:nvPr>
            <p:extLst>
              <p:ext uri="{D42A27DB-BD31-4B8C-83A1-F6EECF244321}">
                <p14:modId xmlns:p14="http://schemas.microsoft.com/office/powerpoint/2010/main" val="2651329962"/>
              </p:ext>
            </p:extLst>
          </p:nvPr>
        </p:nvGraphicFramePr>
        <p:xfrm>
          <a:off x="511977" y="1120827"/>
          <a:ext cx="8604250" cy="685817"/>
        </p:xfrm>
        <a:graphic>
          <a:graphicData uri="http://schemas.openxmlformats.org/drawingml/2006/table">
            <a:tbl>
              <a:tblPr firstRow="1" bandRow="1">
                <a:tableStyleId>{5A111915-BE36-4E01-A7E5-04B1672EAD32}</a:tableStyleId>
              </a:tblPr>
              <a:tblGrid>
                <a:gridCol w="8604250">
                  <a:extLst>
                    <a:ext uri="{9D8B030D-6E8A-4147-A177-3AD203B41FA5}">
                      <a16:colId xmlns:a16="http://schemas.microsoft.com/office/drawing/2014/main" val="20000"/>
                    </a:ext>
                  </a:extLst>
                </a:gridCol>
              </a:tblGrid>
              <a:tr h="335257">
                <a:tc>
                  <a:txBody>
                    <a:bodyPr/>
                    <a:lstStyle/>
                    <a:p>
                      <a:pPr algn="ctr"/>
                      <a:r>
                        <a:rPr kumimoji="1" lang="ja-JP" altLang="en-US" sz="1600"/>
                        <a:t>ミッション</a:t>
                      </a:r>
                    </a:p>
                  </a:txBody>
                  <a:tcPr marL="91445" marR="91445" marT="45717" marB="45717"/>
                </a:tc>
                <a:extLst>
                  <a:ext uri="{0D108BD9-81ED-4DB2-BD59-A6C34878D82A}">
                    <a16:rowId xmlns:a16="http://schemas.microsoft.com/office/drawing/2014/main" val="10000"/>
                  </a:ext>
                </a:extLst>
              </a:tr>
              <a:tr h="350543">
                <a:tc>
                  <a:txBody>
                    <a:bodyPr/>
                    <a:lstStyle/>
                    <a:p>
                      <a:pPr lvl="0" algn="ctr"/>
                      <a:r>
                        <a:rPr kumimoji="1" lang="en-US" altLang="ja-JP" sz="1400"/>
                        <a:t>JICA</a:t>
                      </a:r>
                      <a:r>
                        <a:rPr kumimoji="1" lang="ja-JP" altLang="en-US" sz="1400"/>
                        <a:t>は、開発協力大綱の下、人間の安全保障と質の高い成長を実現します。</a:t>
                      </a:r>
                    </a:p>
                  </a:txBody>
                  <a:tcPr marL="91445" marR="91445" marT="45717" marB="45717"/>
                </a:tc>
                <a:extLst>
                  <a:ext uri="{0D108BD9-81ED-4DB2-BD59-A6C34878D82A}">
                    <a16:rowId xmlns:a16="http://schemas.microsoft.com/office/drawing/2014/main" val="10001"/>
                  </a:ext>
                </a:extLst>
              </a:tr>
            </a:tbl>
          </a:graphicData>
        </a:graphic>
      </p:graphicFrame>
      <p:graphicFrame>
        <p:nvGraphicFramePr>
          <p:cNvPr id="27" name="表 5"/>
          <p:cNvGraphicFramePr>
            <a:graphicFrameLocks noGrp="1"/>
          </p:cNvGraphicFramePr>
          <p:nvPr>
            <p:extLst>
              <p:ext uri="{D42A27DB-BD31-4B8C-83A1-F6EECF244321}">
                <p14:modId xmlns:p14="http://schemas.microsoft.com/office/powerpoint/2010/main" val="369479964"/>
              </p:ext>
            </p:extLst>
          </p:nvPr>
        </p:nvGraphicFramePr>
        <p:xfrm>
          <a:off x="511977" y="1934976"/>
          <a:ext cx="8604250" cy="1158875"/>
        </p:xfrm>
        <a:graphic>
          <a:graphicData uri="http://schemas.openxmlformats.org/drawingml/2006/table">
            <a:tbl>
              <a:tblPr firstRow="1" bandRow="1">
                <a:tableStyleId>{5A111915-BE36-4E01-A7E5-04B1672EAD32}</a:tableStyleId>
              </a:tblPr>
              <a:tblGrid>
                <a:gridCol w="8604250">
                  <a:extLst>
                    <a:ext uri="{9D8B030D-6E8A-4147-A177-3AD203B41FA5}">
                      <a16:colId xmlns:a16="http://schemas.microsoft.com/office/drawing/2014/main" val="20000"/>
                    </a:ext>
                  </a:extLst>
                </a:gridCol>
              </a:tblGrid>
              <a:tr h="335464">
                <a:tc>
                  <a:txBody>
                    <a:bodyPr/>
                    <a:lstStyle/>
                    <a:p>
                      <a:pPr algn="ctr"/>
                      <a:r>
                        <a:rPr kumimoji="1" lang="ja-JP" altLang="en-US" sz="1600"/>
                        <a:t>ビジョン</a:t>
                      </a:r>
                    </a:p>
                  </a:txBody>
                  <a:tcPr marL="91445" marR="91445" marT="45745" marB="45745"/>
                </a:tc>
                <a:extLst>
                  <a:ext uri="{0D108BD9-81ED-4DB2-BD59-A6C34878D82A}">
                    <a16:rowId xmlns:a16="http://schemas.microsoft.com/office/drawing/2014/main" val="10000"/>
                  </a:ext>
                </a:extLst>
              </a:tr>
              <a:tr h="823411">
                <a:tc>
                  <a:txBody>
                    <a:bodyPr/>
                    <a:lstStyle/>
                    <a:p>
                      <a:pPr lvl="0" algn="ctr"/>
                      <a:r>
                        <a:rPr kumimoji="1" lang="ja-JP" altLang="en-US" sz="2000" b="1" i="0" baseline="0"/>
                        <a:t>信頼で世界をつなぐ</a:t>
                      </a:r>
                      <a:endParaRPr kumimoji="1" lang="en-US" altLang="ja-JP" sz="2000" b="1" i="0" baseline="0"/>
                    </a:p>
                    <a:p>
                      <a:pPr lvl="0" algn="ctr"/>
                      <a:r>
                        <a:rPr kumimoji="1" lang="en-US" altLang="ja-JP" sz="1400"/>
                        <a:t>JICA</a:t>
                      </a:r>
                      <a:r>
                        <a:rPr kumimoji="1" lang="ja-JP" altLang="en-US" sz="1400"/>
                        <a:t>は、人々が明るい未来を信じ多様な可能性を追求できる、自由で平和かつ豊かな世界を希求し、パートナーと手を携えて、信頼で世界をつなぎます。</a:t>
                      </a:r>
                    </a:p>
                  </a:txBody>
                  <a:tcPr marL="91445" marR="91445" marT="45745" marB="45745"/>
                </a:tc>
                <a:extLst>
                  <a:ext uri="{0D108BD9-81ED-4DB2-BD59-A6C34878D82A}">
                    <a16:rowId xmlns:a16="http://schemas.microsoft.com/office/drawing/2014/main" val="10001"/>
                  </a:ext>
                </a:extLst>
              </a:tr>
            </a:tbl>
          </a:graphicData>
        </a:graphic>
      </p:graphicFrame>
      <p:sp>
        <p:nvSpPr>
          <p:cNvPr id="28" name="上矢印 6"/>
          <p:cNvSpPr/>
          <p:nvPr/>
        </p:nvSpPr>
        <p:spPr>
          <a:xfrm>
            <a:off x="3584575" y="3103769"/>
            <a:ext cx="2305050" cy="503238"/>
          </a:xfrm>
          <a:prstGeom prst="upArrow">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a:solidFill>
                  <a:prstClr val="white"/>
                </a:solidFill>
              </a:rPr>
              <a:t>アクション</a:t>
            </a:r>
          </a:p>
        </p:txBody>
      </p:sp>
      <p:graphicFrame>
        <p:nvGraphicFramePr>
          <p:cNvPr id="29" name="図表 7"/>
          <p:cNvGraphicFramePr/>
          <p:nvPr>
            <p:extLst>
              <p:ext uri="{D42A27DB-BD31-4B8C-83A1-F6EECF244321}">
                <p14:modId xmlns:p14="http://schemas.microsoft.com/office/powerpoint/2010/main" val="2326388951"/>
              </p:ext>
            </p:extLst>
          </p:nvPr>
        </p:nvGraphicFramePr>
        <p:xfrm>
          <a:off x="953964" y="3381046"/>
          <a:ext cx="7566272" cy="3559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Box 16"/>
          <p:cNvSpPr txBox="1"/>
          <p:nvPr/>
        </p:nvSpPr>
        <p:spPr>
          <a:xfrm>
            <a:off x="388984" y="152400"/>
            <a:ext cx="9144000" cy="457200"/>
          </a:xfrm>
          <a:prstGeom prst="rect">
            <a:avLst/>
          </a:prstGeom>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85800">
              <a:lnSpc>
                <a:spcPct val="90000"/>
              </a:lnSpc>
              <a:spcBef>
                <a:spcPct val="0"/>
              </a:spcBef>
              <a:spcAft>
                <a:spcPts val="1000"/>
              </a:spcAft>
            </a:pPr>
            <a:r>
              <a:rPr lang="en-US" sz="4000">
                <a:solidFill>
                  <a:schemeClr val="bg1"/>
                </a:solidFill>
                <a:latin typeface="Britannic Bold" pitchFamily="34" charset="0"/>
                <a:ea typeface="+mj-ea"/>
                <a:cs typeface="+mj-cs"/>
              </a:rPr>
              <a:t>JICA</a:t>
            </a:r>
            <a:r>
              <a:rPr lang="ja-JP" altLang="en-US" sz="4000">
                <a:solidFill>
                  <a:schemeClr val="bg1"/>
                </a:solidFill>
                <a:latin typeface="Britannic Bold" pitchFamily="34" charset="0"/>
                <a:ea typeface="+mj-ea"/>
                <a:cs typeface="+mj-cs"/>
              </a:rPr>
              <a:t>ビジョン</a:t>
            </a:r>
            <a:endParaRPr lang="en-US" sz="4000">
              <a:solidFill>
                <a:schemeClr val="bg1"/>
              </a:solidFill>
              <a:latin typeface="Britannic Bold" pitchFamily="34" charset="0"/>
              <a:ea typeface="+mj-ea"/>
              <a:cs typeface="+mj-cs"/>
            </a:endParaRPr>
          </a:p>
        </p:txBody>
      </p:sp>
      <p:sp>
        <p:nvSpPr>
          <p:cNvPr id="9" name="スライド番号プレースホルダー 4"/>
          <p:cNvSpPr txBox="1">
            <a:spLocks/>
          </p:cNvSpPr>
          <p:nvPr/>
        </p:nvSpPr>
        <p:spPr>
          <a:xfrm>
            <a:off x="9004346" y="6381750"/>
            <a:ext cx="749254" cy="4572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9BC3F2-1307-46D9-BF01-63126BF4F68A}" type="slidenum">
              <a:rPr lang="ja-JP" altLang="en-US" sz="2400" b="1">
                <a:solidFill>
                  <a:schemeClr val="bg1">
                    <a:lumMod val="75000"/>
                  </a:schemeClr>
                </a:solidFill>
                <a:latin typeface="Calibri" panose="020F0502020204030204" pitchFamily="34" charset="0"/>
                <a:cs typeface="Calibri" panose="020F0502020204030204" pitchFamily="34" charset="0"/>
              </a:rPr>
              <a:pPr>
                <a:defRPr/>
              </a:pPr>
              <a:t>31</a:t>
            </a:fld>
            <a:endParaRPr lang="ja-JP" altLang="en-US" sz="2400" b="1">
              <a:solidFill>
                <a:schemeClr val="bg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0210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24"/>
          <p:cNvSpPr/>
          <p:nvPr/>
        </p:nvSpPr>
        <p:spPr>
          <a:xfrm>
            <a:off x="-2" y="0"/>
            <a:ext cx="9906001" cy="1023582"/>
          </a:xfrm>
          <a:prstGeom prst="rect">
            <a:avLst/>
          </a:prstGeom>
          <a:solidFill>
            <a:srgbClr val="006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sp>
        <p:nvSpPr>
          <p:cNvPr id="2" name="Title 1"/>
          <p:cNvSpPr>
            <a:spLocks noGrp="1"/>
          </p:cNvSpPr>
          <p:nvPr>
            <p:ph type="title"/>
          </p:nvPr>
        </p:nvSpPr>
        <p:spPr>
          <a:xfrm>
            <a:off x="681039" y="365128"/>
            <a:ext cx="8543925" cy="457200"/>
          </a:xfrm>
        </p:spPr>
        <p:txBody>
          <a:bodyPr>
            <a:noAutofit/>
          </a:bodyPr>
          <a:lstStyle/>
          <a:p>
            <a:pPr indent="0" algn="ctr"/>
            <a:r>
              <a:rPr lang="ja-JP" altLang="en-US" sz="4000" dirty="0">
                <a:solidFill>
                  <a:schemeClr val="bg1"/>
                </a:solidFill>
                <a:latin typeface="Britannic Bold" pitchFamily="34" charset="0"/>
              </a:rPr>
              <a:t>自己紹介</a:t>
            </a:r>
            <a:endParaRPr lang="en-US" altLang="ja-JP" sz="4000" dirty="0">
              <a:solidFill>
                <a:schemeClr val="bg1"/>
              </a:solidFill>
              <a:latin typeface="Britannic Bold" pitchFamily="34" charset="0"/>
            </a:endParaRPr>
          </a:p>
        </p:txBody>
      </p:sp>
      <p:sp>
        <p:nvSpPr>
          <p:cNvPr id="7" name="Text Box 16">
            <a:extLst>
              <a:ext uri="{FF2B5EF4-FFF2-40B4-BE49-F238E27FC236}">
                <a16:creationId xmlns:a16="http://schemas.microsoft.com/office/drawing/2014/main" id="{A6C59A58-C0D7-2B27-01CD-E9E3D2E5B4FC}"/>
              </a:ext>
            </a:extLst>
          </p:cNvPr>
          <p:cNvSpPr txBox="1">
            <a:spLocks noGrp="1"/>
          </p:cNvSpPr>
          <p:nvPr>
            <p:ph sz="half" idx="1"/>
          </p:nvPr>
        </p:nvSpPr>
        <p:spPr>
          <a:xfrm>
            <a:off x="681038" y="1388710"/>
            <a:ext cx="4210050" cy="4788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t" anchorCtr="0" forceAA="0" compatLnSpc="1">
            <a:prstTxWarp prst="textNoShape">
              <a:avLst/>
            </a:prstTxWarp>
            <a:noAutofit/>
          </a:bodyPr>
          <a:lstStyle/>
          <a:p>
            <a:pPr>
              <a:lnSpc>
                <a:spcPct val="115000"/>
              </a:lnSpc>
              <a:spcBef>
                <a:spcPts val="0"/>
              </a:spcBef>
            </a:pPr>
            <a:r>
              <a:rPr lang="en-US" altLang="ja-JP" sz="2000" dirty="0">
                <a:solidFill>
                  <a:schemeClr val="tx1"/>
                </a:solidFill>
                <a:latin typeface="+mn-ea"/>
                <a:cs typeface="Arial" panose="020B0604020202020204" pitchFamily="34" charset="0"/>
              </a:rPr>
              <a:t>JICA</a:t>
            </a:r>
            <a:r>
              <a:rPr lang="ja-JP" altLang="en-US" sz="2000" dirty="0">
                <a:solidFill>
                  <a:schemeClr val="tx1"/>
                </a:solidFill>
                <a:latin typeface="+mn-ea"/>
                <a:cs typeface="Arial" panose="020B0604020202020204" pitchFamily="34" charset="0"/>
              </a:rPr>
              <a:t>スーダン事務所企画調査員（保健セクター・援助協調）</a:t>
            </a:r>
          </a:p>
          <a:p>
            <a:pPr>
              <a:lnSpc>
                <a:spcPct val="115000"/>
              </a:lnSpc>
              <a:spcBef>
                <a:spcPts val="0"/>
              </a:spcBef>
            </a:pPr>
            <a:r>
              <a:rPr lang="ja-JP" altLang="en-US" sz="2000" dirty="0">
                <a:solidFill>
                  <a:schemeClr val="tx1"/>
                </a:solidFill>
                <a:latin typeface="+mn-ea"/>
                <a:cs typeface="Arial" panose="020B0604020202020204" pitchFamily="34" charset="0"/>
              </a:rPr>
              <a:t>大学ではイスラム地域研究ゼミに所属</a:t>
            </a:r>
          </a:p>
          <a:p>
            <a:pPr>
              <a:lnSpc>
                <a:spcPct val="115000"/>
              </a:lnSpc>
              <a:spcBef>
                <a:spcPts val="0"/>
              </a:spcBef>
            </a:pPr>
            <a:r>
              <a:rPr lang="ja-JP" altLang="en-US" sz="2000" dirty="0">
                <a:solidFill>
                  <a:schemeClr val="tx1"/>
                </a:solidFill>
                <a:latin typeface="+mn-ea"/>
                <a:cs typeface="Arial" panose="020B0604020202020204" pitchFamily="34" charset="0"/>
              </a:rPr>
              <a:t>大学卒業後は人材系ベンチャーにて転職コンサルトして勤務</a:t>
            </a:r>
          </a:p>
          <a:p>
            <a:pPr>
              <a:lnSpc>
                <a:spcPct val="115000"/>
              </a:lnSpc>
              <a:spcBef>
                <a:spcPts val="0"/>
              </a:spcBef>
            </a:pPr>
            <a:r>
              <a:rPr lang="en-US" altLang="ja-JP" sz="2000" dirty="0">
                <a:solidFill>
                  <a:schemeClr val="tx1"/>
                </a:solidFill>
                <a:latin typeface="+mn-ea"/>
                <a:cs typeface="Arial" panose="020B0604020202020204" pitchFamily="34" charset="0"/>
              </a:rPr>
              <a:t>2011</a:t>
            </a:r>
            <a:r>
              <a:rPr lang="ja-JP" altLang="en-US" sz="2000" dirty="0">
                <a:solidFill>
                  <a:schemeClr val="tx1"/>
                </a:solidFill>
                <a:latin typeface="+mn-ea"/>
                <a:cs typeface="Arial" panose="020B0604020202020204" pitchFamily="34" charset="0"/>
              </a:rPr>
              <a:t>年より</a:t>
            </a:r>
            <a:r>
              <a:rPr lang="en-US" altLang="ja-JP" sz="2000" dirty="0">
                <a:solidFill>
                  <a:schemeClr val="tx1"/>
                </a:solidFill>
                <a:latin typeface="+mn-ea"/>
                <a:cs typeface="Arial" panose="020B0604020202020204" pitchFamily="34" charset="0"/>
              </a:rPr>
              <a:t>12</a:t>
            </a:r>
            <a:r>
              <a:rPr lang="ja-JP" altLang="en-US" sz="2000" dirty="0">
                <a:solidFill>
                  <a:schemeClr val="tx1"/>
                </a:solidFill>
                <a:latin typeface="+mn-ea"/>
                <a:cs typeface="Arial" panose="020B0604020202020204" pitchFamily="34" charset="0"/>
              </a:rPr>
              <a:t>年に亘り人道支援・開発専門家としてアフリカ大陸で勤務。駐在地：ケニア、ソマリア、リベリア、シエラレオネ、南スーダン、エジプト、スーダン</a:t>
            </a:r>
          </a:p>
          <a:p>
            <a:pPr>
              <a:lnSpc>
                <a:spcPct val="115000"/>
              </a:lnSpc>
              <a:spcBef>
                <a:spcPts val="0"/>
              </a:spcBef>
            </a:pPr>
            <a:r>
              <a:rPr lang="en-US" altLang="ja-JP" sz="2000" dirty="0">
                <a:solidFill>
                  <a:schemeClr val="tx1"/>
                </a:solidFill>
                <a:latin typeface="+mn-ea"/>
                <a:cs typeface="Arial" panose="020B0604020202020204" pitchFamily="34" charset="0"/>
              </a:rPr>
              <a:t>2015</a:t>
            </a:r>
            <a:r>
              <a:rPr lang="ja-JP" altLang="en-US" sz="2000" dirty="0">
                <a:solidFill>
                  <a:schemeClr val="tx1"/>
                </a:solidFill>
                <a:latin typeface="+mn-ea"/>
                <a:cs typeface="Arial" panose="020B0604020202020204" pitchFamily="34" charset="0"/>
              </a:rPr>
              <a:t>年ー</a:t>
            </a:r>
            <a:r>
              <a:rPr lang="en-US" altLang="ja-JP" sz="2000" dirty="0">
                <a:solidFill>
                  <a:schemeClr val="tx1"/>
                </a:solidFill>
                <a:latin typeface="+mn-ea"/>
                <a:cs typeface="Arial" panose="020B0604020202020204" pitchFamily="34" charset="0"/>
              </a:rPr>
              <a:t>2016</a:t>
            </a:r>
            <a:r>
              <a:rPr lang="ja-JP" altLang="en-US" sz="2000" dirty="0">
                <a:solidFill>
                  <a:schemeClr val="tx1"/>
                </a:solidFill>
                <a:latin typeface="+mn-ea"/>
                <a:cs typeface="Arial" panose="020B0604020202020204" pitchFamily="34" charset="0"/>
              </a:rPr>
              <a:t>年：スーダンの首都ハルツームの大学においてアラビア語留学</a:t>
            </a:r>
          </a:p>
          <a:p>
            <a:pPr marL="0" indent="0">
              <a:lnSpc>
                <a:spcPct val="115000"/>
              </a:lnSpc>
              <a:spcBef>
                <a:spcPts val="0"/>
              </a:spcBef>
              <a:buNone/>
            </a:pPr>
            <a:r>
              <a:rPr lang="ja-JP" altLang="en-US" sz="2400" b="1" dirty="0">
                <a:solidFill>
                  <a:schemeClr val="accent2"/>
                </a:solidFill>
                <a:latin typeface="+mn-ea"/>
                <a:cs typeface="Arial" panose="020B0604020202020204" pitchFamily="34" charset="0"/>
              </a:rPr>
              <a:t>　　</a:t>
            </a:r>
            <a:endParaRPr lang="en-US" altLang="ja-JP" sz="2400" b="1" dirty="0">
              <a:solidFill>
                <a:schemeClr val="accent2"/>
              </a:solidFill>
              <a:latin typeface="+mn-ea"/>
              <a:cs typeface="Arial" panose="020B0604020202020204" pitchFamily="34" charset="0"/>
            </a:endParaRPr>
          </a:p>
        </p:txBody>
      </p:sp>
      <p:sp>
        <p:nvSpPr>
          <p:cNvPr id="3" name="スライド番号プレースホルダー 4">
            <a:extLst>
              <a:ext uri="{FF2B5EF4-FFF2-40B4-BE49-F238E27FC236}">
                <a16:creationId xmlns:a16="http://schemas.microsoft.com/office/drawing/2014/main" id="{345DD630-DEA7-0146-9267-87DD7E67E770}"/>
              </a:ext>
            </a:extLst>
          </p:cNvPr>
          <p:cNvSpPr txBox="1">
            <a:spLocks/>
          </p:cNvSpPr>
          <p:nvPr/>
        </p:nvSpPr>
        <p:spPr>
          <a:xfrm>
            <a:off x="9004346" y="6381750"/>
            <a:ext cx="749254" cy="4572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9BC3F2-1307-46D9-BF01-63126BF4F68A}" type="slidenum">
              <a:rPr lang="ja-JP" altLang="en-US" sz="2400" b="1">
                <a:solidFill>
                  <a:schemeClr val="bg1">
                    <a:lumMod val="75000"/>
                  </a:schemeClr>
                </a:solidFill>
                <a:latin typeface="Calibri" panose="020F0502020204030204" pitchFamily="34" charset="0"/>
                <a:cs typeface="Calibri" panose="020F0502020204030204" pitchFamily="34" charset="0"/>
              </a:rPr>
              <a:pPr>
                <a:defRPr/>
              </a:pPr>
              <a:t>4</a:t>
            </a:fld>
            <a:endParaRPr lang="ja-JP" altLang="en-US" sz="2400" b="1">
              <a:solidFill>
                <a:schemeClr val="bg1">
                  <a:lumMod val="75000"/>
                </a:schemeClr>
              </a:solidFill>
              <a:latin typeface="Calibri" panose="020F0502020204030204" pitchFamily="34" charset="0"/>
              <a:cs typeface="Calibri" panose="020F0502020204030204" pitchFamily="34" charset="0"/>
            </a:endParaRPr>
          </a:p>
        </p:txBody>
      </p:sp>
      <p:pic>
        <p:nvPicPr>
          <p:cNvPr id="9" name="Content Placeholder 6" descr="A person wearing a scarf&#10;&#10;Description automatically generated">
            <a:extLst>
              <a:ext uri="{FF2B5EF4-FFF2-40B4-BE49-F238E27FC236}">
                <a16:creationId xmlns:a16="http://schemas.microsoft.com/office/drawing/2014/main" id="{035E2E27-E4B1-88FC-9DA5-37EF7D3B9639}"/>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5524595" y="1389063"/>
            <a:ext cx="3190686" cy="4787900"/>
          </a:xfrm>
        </p:spPr>
      </p:pic>
      <p:pic>
        <p:nvPicPr>
          <p:cNvPr id="5" name="Picture 2" descr="C:\Users\b01604.STAFFD\AppData\Local\Microsoft\Windows\Temporary Internet Files\Content.Outlook\T7WO455V\新ロゴ英語カラー背景白（高解像度）.jpg">
            <a:extLst>
              <a:ext uri="{FF2B5EF4-FFF2-40B4-BE49-F238E27FC236}">
                <a16:creationId xmlns:a16="http://schemas.microsoft.com/office/drawing/2014/main" id="{7B6AA1BF-9709-8907-8F4E-BF9B78ECF80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248" t="17727" b="10951"/>
          <a:stretch/>
        </p:blipFill>
        <p:spPr bwMode="auto">
          <a:xfrm>
            <a:off x="8817359" y="5622415"/>
            <a:ext cx="1123227" cy="7593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466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24">
            <a:extLst>
              <a:ext uri="{FF2B5EF4-FFF2-40B4-BE49-F238E27FC236}">
                <a16:creationId xmlns:a16="http://schemas.microsoft.com/office/drawing/2014/main" id="{AC5FBE84-A387-8F99-0C3B-E1D10E88F201}"/>
              </a:ext>
            </a:extLst>
          </p:cNvPr>
          <p:cNvSpPr/>
          <p:nvPr/>
        </p:nvSpPr>
        <p:spPr>
          <a:xfrm>
            <a:off x="0" y="2917209"/>
            <a:ext cx="9906001" cy="1023582"/>
          </a:xfrm>
          <a:prstGeom prst="rect">
            <a:avLst/>
          </a:prstGeom>
          <a:solidFill>
            <a:srgbClr val="006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bg1"/>
                </a:solidFill>
                <a:latin typeface="Britannic Bold" pitchFamily="34" charset="0"/>
              </a:rPr>
              <a:t>２．</a:t>
            </a:r>
            <a:r>
              <a:rPr lang="ja-JP" altLang="en-US" sz="4000" dirty="0">
                <a:latin typeface="Calibri" panose="020F0502020204030204" pitchFamily="34" charset="0"/>
                <a:cs typeface="Calibri" panose="020F0502020204030204" pitchFamily="34" charset="0"/>
              </a:rPr>
              <a:t>国際協力機構（</a:t>
            </a:r>
            <a:r>
              <a:rPr lang="en-US" altLang="ja-JP" sz="4000" dirty="0">
                <a:latin typeface="Calibri" panose="020F0502020204030204" pitchFamily="34" charset="0"/>
                <a:cs typeface="Calibri" panose="020F0502020204030204" pitchFamily="34" charset="0"/>
              </a:rPr>
              <a:t>JICA</a:t>
            </a:r>
            <a:r>
              <a:rPr lang="ja-JP" altLang="en-US" sz="4000" dirty="0">
                <a:latin typeface="Calibri" panose="020F0502020204030204" pitchFamily="34" charset="0"/>
                <a:cs typeface="Calibri" panose="020F0502020204030204" pitchFamily="34" charset="0"/>
              </a:rPr>
              <a:t>）について</a:t>
            </a:r>
            <a:endParaRPr lang="en-US" altLang="ja-JP" sz="4000" dirty="0">
              <a:latin typeface="Calibri" panose="020F0502020204030204" pitchFamily="34" charset="0"/>
              <a:cs typeface="Calibri" panose="020F0502020204030204" pitchFamily="34" charset="0"/>
            </a:endParaRPr>
          </a:p>
        </p:txBody>
      </p:sp>
      <p:pic>
        <p:nvPicPr>
          <p:cNvPr id="5" name="Picture 2" descr="C:\Users\b01604.STAFFD\AppData\Local\Microsoft\Windows\Temporary Internet Files\Content.Outlook\T7WO455V\新ロゴ英語カラー背景白（高解像度）.jpg">
            <a:extLst>
              <a:ext uri="{FF2B5EF4-FFF2-40B4-BE49-F238E27FC236}">
                <a16:creationId xmlns:a16="http://schemas.microsoft.com/office/drawing/2014/main" id="{014D7981-2102-DC9F-846C-5D167E57FE1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7248" t="17727" b="10951"/>
          <a:stretch/>
        </p:blipFill>
        <p:spPr bwMode="auto">
          <a:xfrm>
            <a:off x="159928" y="286379"/>
            <a:ext cx="1557569" cy="10529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スライド番号プレースホルダー 4">
            <a:extLst>
              <a:ext uri="{FF2B5EF4-FFF2-40B4-BE49-F238E27FC236}">
                <a16:creationId xmlns:a16="http://schemas.microsoft.com/office/drawing/2014/main" id="{D60453C3-8B9E-8C9E-AB58-3FD67B97B5EE}"/>
              </a:ext>
            </a:extLst>
          </p:cNvPr>
          <p:cNvSpPr txBox="1">
            <a:spLocks/>
          </p:cNvSpPr>
          <p:nvPr/>
        </p:nvSpPr>
        <p:spPr>
          <a:xfrm>
            <a:off x="9004346" y="6381750"/>
            <a:ext cx="749254" cy="4572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9BC3F2-1307-46D9-BF01-63126BF4F68A}" type="slidenum">
              <a:rPr lang="ja-JP" altLang="en-US" sz="2400" b="1">
                <a:solidFill>
                  <a:schemeClr val="bg1">
                    <a:lumMod val="75000"/>
                  </a:schemeClr>
                </a:solidFill>
                <a:latin typeface="Calibri" panose="020F0502020204030204" pitchFamily="34" charset="0"/>
                <a:cs typeface="Calibri" panose="020F0502020204030204" pitchFamily="34" charset="0"/>
              </a:rPr>
              <a:pPr>
                <a:defRPr/>
              </a:pPr>
              <a:t>5</a:t>
            </a:fld>
            <a:endParaRPr lang="ja-JP" altLang="en-US" sz="2400" b="1">
              <a:solidFill>
                <a:schemeClr val="bg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776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24"/>
          <p:cNvSpPr/>
          <p:nvPr/>
        </p:nvSpPr>
        <p:spPr>
          <a:xfrm>
            <a:off x="-2" y="0"/>
            <a:ext cx="9906001" cy="1023582"/>
          </a:xfrm>
          <a:prstGeom prst="rect">
            <a:avLst/>
          </a:prstGeom>
          <a:solidFill>
            <a:srgbClr val="006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sp>
        <p:nvSpPr>
          <p:cNvPr id="46" name="Title 1"/>
          <p:cNvSpPr txBox="1">
            <a:spLocks/>
          </p:cNvSpPr>
          <p:nvPr/>
        </p:nvSpPr>
        <p:spPr>
          <a:xfrm>
            <a:off x="655094" y="40943"/>
            <a:ext cx="8569868" cy="99628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en-US" sz="4000">
                <a:solidFill>
                  <a:schemeClr val="bg1"/>
                </a:solidFill>
                <a:latin typeface="Britannic Bold" pitchFamily="34" charset="0"/>
              </a:rPr>
              <a:t>JICA</a:t>
            </a:r>
            <a:r>
              <a:rPr lang="ja-JP" altLang="en-US" sz="4000">
                <a:solidFill>
                  <a:schemeClr val="bg1"/>
                </a:solidFill>
                <a:latin typeface="Britannic Bold" pitchFamily="34" charset="0"/>
              </a:rPr>
              <a:t>概要</a:t>
            </a:r>
            <a:endParaRPr lang="en-US" sz="4000">
              <a:solidFill>
                <a:schemeClr val="bg1"/>
              </a:solidFill>
              <a:latin typeface="Britannic Bold" pitchFamily="34" charset="0"/>
            </a:endParaRPr>
          </a:p>
        </p:txBody>
      </p:sp>
      <p:sp>
        <p:nvSpPr>
          <p:cNvPr id="48" name="Rectangle 4">
            <a:extLst>
              <a:ext uri="{FF2B5EF4-FFF2-40B4-BE49-F238E27FC236}">
                <a16:creationId xmlns:a16="http://schemas.microsoft.com/office/drawing/2014/main" id="{9E1AB613-97BE-4F9B-B948-CBF38AD05AC8}"/>
              </a:ext>
            </a:extLst>
          </p:cNvPr>
          <p:cNvSpPr/>
          <p:nvPr/>
        </p:nvSpPr>
        <p:spPr>
          <a:xfrm>
            <a:off x="570511" y="1188629"/>
            <a:ext cx="8663939" cy="523220"/>
          </a:xfrm>
          <a:prstGeom prst="rect">
            <a:avLst/>
          </a:prstGeom>
        </p:spPr>
        <p:txBody>
          <a:bodyPr wrap="square">
            <a:spAutoFit/>
          </a:bodyPr>
          <a:lstStyle/>
          <a:p>
            <a:pPr algn="ctr"/>
            <a:r>
              <a:rPr lang="ja-JP" altLang="en-US" sz="2800">
                <a:solidFill>
                  <a:srgbClr val="0066FF"/>
                </a:solidFill>
                <a:latin typeface="Arial Black" pitchFamily="34" charset="0"/>
              </a:rPr>
              <a:t>国際協力機構</a:t>
            </a:r>
            <a:r>
              <a:rPr lang="en-US" sz="2800">
                <a:solidFill>
                  <a:srgbClr val="0066FF"/>
                </a:solidFill>
                <a:latin typeface="Arial Black" pitchFamily="34" charset="0"/>
              </a:rPr>
              <a:t> (JICA) </a:t>
            </a:r>
            <a:endParaRPr kumimoji="0" lang="en-US" sz="2800" b="0" i="0" u="none" strike="noStrike" kern="1200" cap="none" spc="0" normalizeH="0" baseline="0" noProof="0">
              <a:ln>
                <a:noFill/>
              </a:ln>
              <a:solidFill>
                <a:prstClr val="black"/>
              </a:solidFill>
              <a:effectLst/>
              <a:uLnTx/>
              <a:uFillTx/>
              <a:latin typeface="Calibri"/>
            </a:endParaRPr>
          </a:p>
        </p:txBody>
      </p:sp>
      <p:sp>
        <p:nvSpPr>
          <p:cNvPr id="49" name="Rectangle 60">
            <a:extLst>
              <a:ext uri="{FF2B5EF4-FFF2-40B4-BE49-F238E27FC236}">
                <a16:creationId xmlns:a16="http://schemas.microsoft.com/office/drawing/2014/main" id="{DD4009BB-3951-439C-B5D2-3F8F765A20C9}"/>
              </a:ext>
            </a:extLst>
          </p:cNvPr>
          <p:cNvSpPr/>
          <p:nvPr/>
        </p:nvSpPr>
        <p:spPr>
          <a:xfrm>
            <a:off x="362562" y="2314399"/>
            <a:ext cx="4244942" cy="1323439"/>
          </a:xfrm>
          <a:prstGeom prst="rect">
            <a:avLst/>
          </a:prstGeom>
        </p:spPr>
        <p:txBody>
          <a:bodyPr wrap="square">
            <a:spAutoFit/>
          </a:bodyPr>
          <a:lstStyle/>
          <a:p>
            <a:pPr marL="285750" indent="-285750" algn="just">
              <a:buFont typeface="Arial" panose="020B0604020202020204" pitchFamily="34" charset="0"/>
              <a:buChar char="•"/>
            </a:pPr>
            <a:r>
              <a:rPr kumimoji="0" lang="en-US" altLang="ja-JP" sz="1600" b="0" i="0" u="none" strike="noStrike" kern="1200" cap="none" spc="0" normalizeH="0" baseline="0" noProof="0">
                <a:ln>
                  <a:noFill/>
                </a:ln>
                <a:solidFill>
                  <a:prstClr val="black"/>
                </a:solidFill>
                <a:effectLst/>
                <a:uLnTx/>
                <a:uFillTx/>
                <a:latin typeface="Garamond" pitchFamily="18" charset="0"/>
                <a:ea typeface="+mn-ea"/>
                <a:cs typeface="+mn-cs"/>
              </a:rPr>
              <a:t>1974</a:t>
            </a:r>
            <a:r>
              <a:rPr kumimoji="0" lang="ja-JP" altLang="en-US" sz="1600" b="0" i="0" u="none" strike="noStrike" kern="1200" cap="none" spc="0" normalizeH="0" baseline="0" noProof="0">
                <a:ln>
                  <a:noFill/>
                </a:ln>
                <a:solidFill>
                  <a:prstClr val="black"/>
                </a:solidFill>
                <a:effectLst/>
                <a:uLnTx/>
                <a:uFillTx/>
                <a:latin typeface="Garamond" pitchFamily="18" charset="0"/>
                <a:ea typeface="+mn-ea"/>
                <a:cs typeface="+mn-cs"/>
              </a:rPr>
              <a:t>年に設立された世界最大の二国間援助機関。</a:t>
            </a:r>
          </a:p>
          <a:p>
            <a:pPr marL="285750" indent="-285750" algn="just">
              <a:buFont typeface="Arial" panose="020B0604020202020204" pitchFamily="34" charset="0"/>
              <a:buChar char="•"/>
            </a:pPr>
            <a:r>
              <a:rPr kumimoji="0" lang="ja-JP" altLang="en-US" sz="1600" b="0" i="0" u="none" strike="noStrike" kern="1200" cap="none" spc="0" normalizeH="0" baseline="0" noProof="0">
                <a:ln>
                  <a:noFill/>
                </a:ln>
                <a:solidFill>
                  <a:prstClr val="black"/>
                </a:solidFill>
                <a:effectLst/>
                <a:uLnTx/>
                <a:uFillTx/>
                <a:latin typeface="Garamond" pitchFamily="18" charset="0"/>
                <a:ea typeface="+mn-ea"/>
                <a:cs typeface="+mn-cs"/>
              </a:rPr>
              <a:t>日本の二国間政府開発援助（</a:t>
            </a:r>
            <a:r>
              <a:rPr kumimoji="0" lang="en-US" altLang="ja-JP" sz="1600" b="0" i="0" u="none" strike="noStrike" kern="1200" cap="none" spc="0" normalizeH="0" baseline="0" noProof="0">
                <a:ln>
                  <a:noFill/>
                </a:ln>
                <a:solidFill>
                  <a:prstClr val="black"/>
                </a:solidFill>
                <a:effectLst/>
                <a:uLnTx/>
                <a:uFillTx/>
                <a:latin typeface="Garamond" pitchFamily="18" charset="0"/>
                <a:ea typeface="+mn-ea"/>
                <a:cs typeface="+mn-cs"/>
              </a:rPr>
              <a:t>ODA</a:t>
            </a:r>
            <a:r>
              <a:rPr kumimoji="0" lang="ja-JP" altLang="en-US" sz="1600" b="0" i="0" u="none" strike="noStrike" kern="1200" cap="none" spc="0" normalizeH="0" baseline="0" noProof="0">
                <a:ln>
                  <a:noFill/>
                </a:ln>
                <a:solidFill>
                  <a:prstClr val="black"/>
                </a:solidFill>
                <a:effectLst/>
                <a:uLnTx/>
                <a:uFillTx/>
                <a:latin typeface="Garamond" pitchFamily="18" charset="0"/>
                <a:ea typeface="+mn-ea"/>
                <a:cs typeface="+mn-cs"/>
              </a:rPr>
              <a:t>）を実施。</a:t>
            </a:r>
          </a:p>
          <a:p>
            <a:pPr marL="285750" indent="-285750" algn="just">
              <a:buFont typeface="Arial" panose="020B0604020202020204" pitchFamily="34" charset="0"/>
              <a:buChar char="•"/>
            </a:pPr>
            <a:r>
              <a:rPr kumimoji="0" lang="en-US" altLang="ja-JP" sz="1600" b="0" i="0" u="none" strike="noStrike" kern="1200" cap="none" spc="0" normalizeH="0" baseline="0" noProof="0">
                <a:ln>
                  <a:noFill/>
                </a:ln>
                <a:solidFill>
                  <a:prstClr val="black"/>
                </a:solidFill>
                <a:effectLst/>
                <a:uLnTx/>
                <a:uFillTx/>
                <a:latin typeface="Garamond" pitchFamily="18" charset="0"/>
                <a:ea typeface="+mn-ea"/>
                <a:cs typeface="+mn-cs"/>
              </a:rPr>
              <a:t>150</a:t>
            </a:r>
            <a:r>
              <a:rPr kumimoji="0" lang="ja-JP" altLang="en-US" sz="1600" b="0" i="0" u="none" strike="noStrike" kern="1200" cap="none" spc="0" normalizeH="0" baseline="0" noProof="0">
                <a:ln>
                  <a:noFill/>
                </a:ln>
                <a:solidFill>
                  <a:prstClr val="black"/>
                </a:solidFill>
                <a:effectLst/>
                <a:uLnTx/>
                <a:uFillTx/>
                <a:latin typeface="Garamond" pitchFamily="18" charset="0"/>
                <a:ea typeface="+mn-ea"/>
                <a:cs typeface="+mn-cs"/>
              </a:rPr>
              <a:t>以上の国と地域で活動し、約</a:t>
            </a:r>
            <a:r>
              <a:rPr kumimoji="0" lang="en-US" altLang="ja-JP" sz="1600" b="0" i="0" u="none" strike="noStrike" kern="1200" cap="none" spc="0" normalizeH="0" baseline="0" noProof="0">
                <a:ln>
                  <a:noFill/>
                </a:ln>
                <a:solidFill>
                  <a:prstClr val="black"/>
                </a:solidFill>
                <a:effectLst/>
                <a:uLnTx/>
                <a:uFillTx/>
                <a:latin typeface="Garamond" pitchFamily="18" charset="0"/>
                <a:ea typeface="+mn-ea"/>
                <a:cs typeface="+mn-cs"/>
              </a:rPr>
              <a:t>100</a:t>
            </a:r>
            <a:r>
              <a:rPr kumimoji="0" lang="ja-JP" altLang="en-US" sz="1600" b="0" i="0" u="none" strike="noStrike" kern="1200" cap="none" spc="0" normalizeH="0" baseline="0" noProof="0">
                <a:ln>
                  <a:noFill/>
                </a:ln>
                <a:solidFill>
                  <a:prstClr val="black"/>
                </a:solidFill>
                <a:effectLst/>
                <a:uLnTx/>
                <a:uFillTx/>
                <a:latin typeface="Garamond" pitchFamily="18" charset="0"/>
                <a:ea typeface="+mn-ea"/>
                <a:cs typeface="+mn-cs"/>
              </a:rPr>
              <a:t>の在外事務所を有する。</a:t>
            </a:r>
          </a:p>
        </p:txBody>
      </p:sp>
      <p:grpSp>
        <p:nvGrpSpPr>
          <p:cNvPr id="8" name="グループ化 7">
            <a:extLst>
              <a:ext uri="{FF2B5EF4-FFF2-40B4-BE49-F238E27FC236}">
                <a16:creationId xmlns:a16="http://schemas.microsoft.com/office/drawing/2014/main" id="{CF7234E2-2267-4E0D-BBFB-57303D86880F}"/>
              </a:ext>
            </a:extLst>
          </p:cNvPr>
          <p:cNvGrpSpPr/>
          <p:nvPr/>
        </p:nvGrpSpPr>
        <p:grpSpPr>
          <a:xfrm>
            <a:off x="4953000" y="2354530"/>
            <a:ext cx="4496465" cy="1693651"/>
            <a:chOff x="4413345" y="504109"/>
            <a:chExt cx="4496465" cy="1693651"/>
          </a:xfrm>
        </p:grpSpPr>
        <p:sp>
          <p:nvSpPr>
            <p:cNvPr id="50" name="Freeform 65">
              <a:extLst>
                <a:ext uri="{FF2B5EF4-FFF2-40B4-BE49-F238E27FC236}">
                  <a16:creationId xmlns:a16="http://schemas.microsoft.com/office/drawing/2014/main" id="{A1FEE91F-BCF9-400C-8EB0-F79754726E6A}"/>
                </a:ext>
              </a:extLst>
            </p:cNvPr>
            <p:cNvSpPr/>
            <p:nvPr/>
          </p:nvSpPr>
          <p:spPr>
            <a:xfrm>
              <a:off x="4413345" y="970284"/>
              <a:ext cx="609600" cy="488533"/>
            </a:xfrm>
            <a:custGeom>
              <a:avLst/>
              <a:gdLst>
                <a:gd name="connsiteX0" fmla="*/ 0 w 1587727"/>
                <a:gd name="connsiteY0" fmla="*/ 48853 h 488533"/>
                <a:gd name="connsiteX1" fmla="*/ 48853 w 1587727"/>
                <a:gd name="connsiteY1" fmla="*/ 0 h 488533"/>
                <a:gd name="connsiteX2" fmla="*/ 1538874 w 1587727"/>
                <a:gd name="connsiteY2" fmla="*/ 0 h 488533"/>
                <a:gd name="connsiteX3" fmla="*/ 1587727 w 1587727"/>
                <a:gd name="connsiteY3" fmla="*/ 48853 h 488533"/>
                <a:gd name="connsiteX4" fmla="*/ 1587727 w 1587727"/>
                <a:gd name="connsiteY4" fmla="*/ 439680 h 488533"/>
                <a:gd name="connsiteX5" fmla="*/ 1538874 w 1587727"/>
                <a:gd name="connsiteY5" fmla="*/ 488533 h 488533"/>
                <a:gd name="connsiteX6" fmla="*/ 48853 w 1587727"/>
                <a:gd name="connsiteY6" fmla="*/ 488533 h 488533"/>
                <a:gd name="connsiteX7" fmla="*/ 0 w 1587727"/>
                <a:gd name="connsiteY7" fmla="*/ 439680 h 488533"/>
                <a:gd name="connsiteX8" fmla="*/ 0 w 1587727"/>
                <a:gd name="connsiteY8" fmla="*/ 48853 h 48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7727" h="488533">
                  <a:moveTo>
                    <a:pt x="0" y="48853"/>
                  </a:moveTo>
                  <a:cubicBezTo>
                    <a:pt x="0" y="21872"/>
                    <a:pt x="21872" y="0"/>
                    <a:pt x="48853" y="0"/>
                  </a:cubicBezTo>
                  <a:lnTo>
                    <a:pt x="1538874" y="0"/>
                  </a:lnTo>
                  <a:cubicBezTo>
                    <a:pt x="1565855" y="0"/>
                    <a:pt x="1587727" y="21872"/>
                    <a:pt x="1587727" y="48853"/>
                  </a:cubicBezTo>
                  <a:lnTo>
                    <a:pt x="1587727" y="439680"/>
                  </a:lnTo>
                  <a:cubicBezTo>
                    <a:pt x="1587727" y="466661"/>
                    <a:pt x="1565855" y="488533"/>
                    <a:pt x="1538874" y="488533"/>
                  </a:cubicBezTo>
                  <a:lnTo>
                    <a:pt x="48853" y="488533"/>
                  </a:lnTo>
                  <a:cubicBezTo>
                    <a:pt x="21872" y="488533"/>
                    <a:pt x="0" y="466661"/>
                    <a:pt x="0" y="439680"/>
                  </a:cubicBezTo>
                  <a:lnTo>
                    <a:pt x="0" y="48853"/>
                  </a:lnTo>
                  <a:close/>
                </a:path>
              </a:pathLst>
            </a:cu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27009" tIns="27009" rIns="27009" bIns="27009" numCol="1" spcCol="1270" anchor="ctr" anchorCtr="0">
              <a:noAutofit/>
            </a:bodyPr>
            <a:lstStyle/>
            <a:p>
              <a:pPr lvl="0" algn="ctr" defTabSz="889000">
                <a:lnSpc>
                  <a:spcPct val="90000"/>
                </a:lnSpc>
                <a:spcBef>
                  <a:spcPct val="0"/>
                </a:spcBef>
                <a:spcAft>
                  <a:spcPct val="35000"/>
                </a:spcAft>
              </a:pPr>
              <a:r>
                <a:rPr lang="en-US" sz="1400" kern="1200">
                  <a:solidFill>
                    <a:sysClr val="window" lastClr="FFFFFF"/>
                  </a:solidFill>
                  <a:ea typeface="+mn-ea"/>
                  <a:cs typeface="+mn-cs"/>
                </a:rPr>
                <a:t>ODA</a:t>
              </a:r>
            </a:p>
          </p:txBody>
        </p:sp>
        <p:sp>
          <p:nvSpPr>
            <p:cNvPr id="52" name="Freeform 70">
              <a:extLst>
                <a:ext uri="{FF2B5EF4-FFF2-40B4-BE49-F238E27FC236}">
                  <a16:creationId xmlns:a16="http://schemas.microsoft.com/office/drawing/2014/main" id="{E1237E3B-4796-4B9F-8181-8E918137DB9E}"/>
                </a:ext>
              </a:extLst>
            </p:cNvPr>
            <p:cNvSpPr/>
            <p:nvPr/>
          </p:nvSpPr>
          <p:spPr>
            <a:xfrm>
              <a:off x="5131396" y="1478317"/>
              <a:ext cx="961265" cy="485282"/>
            </a:xfrm>
            <a:custGeom>
              <a:avLst/>
              <a:gdLst>
                <a:gd name="connsiteX0" fmla="*/ 0 w 1587727"/>
                <a:gd name="connsiteY0" fmla="*/ 48528 h 485282"/>
                <a:gd name="connsiteX1" fmla="*/ 48528 w 1587727"/>
                <a:gd name="connsiteY1" fmla="*/ 0 h 485282"/>
                <a:gd name="connsiteX2" fmla="*/ 1539199 w 1587727"/>
                <a:gd name="connsiteY2" fmla="*/ 0 h 485282"/>
                <a:gd name="connsiteX3" fmla="*/ 1587727 w 1587727"/>
                <a:gd name="connsiteY3" fmla="*/ 48528 h 485282"/>
                <a:gd name="connsiteX4" fmla="*/ 1587727 w 1587727"/>
                <a:gd name="connsiteY4" fmla="*/ 436754 h 485282"/>
                <a:gd name="connsiteX5" fmla="*/ 1539199 w 1587727"/>
                <a:gd name="connsiteY5" fmla="*/ 485282 h 485282"/>
                <a:gd name="connsiteX6" fmla="*/ 48528 w 1587727"/>
                <a:gd name="connsiteY6" fmla="*/ 485282 h 485282"/>
                <a:gd name="connsiteX7" fmla="*/ 0 w 1587727"/>
                <a:gd name="connsiteY7" fmla="*/ 436754 h 485282"/>
                <a:gd name="connsiteX8" fmla="*/ 0 w 1587727"/>
                <a:gd name="connsiteY8" fmla="*/ 48528 h 4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7727" h="485282">
                  <a:moveTo>
                    <a:pt x="0" y="48528"/>
                  </a:moveTo>
                  <a:cubicBezTo>
                    <a:pt x="0" y="21727"/>
                    <a:pt x="21727" y="0"/>
                    <a:pt x="48528" y="0"/>
                  </a:cubicBezTo>
                  <a:lnTo>
                    <a:pt x="1539199" y="0"/>
                  </a:lnTo>
                  <a:cubicBezTo>
                    <a:pt x="1566000" y="0"/>
                    <a:pt x="1587727" y="21727"/>
                    <a:pt x="1587727" y="48528"/>
                  </a:cubicBezTo>
                  <a:lnTo>
                    <a:pt x="1587727" y="436754"/>
                  </a:lnTo>
                  <a:cubicBezTo>
                    <a:pt x="1587727" y="463555"/>
                    <a:pt x="1566000" y="485282"/>
                    <a:pt x="1539199" y="485282"/>
                  </a:cubicBezTo>
                  <a:lnTo>
                    <a:pt x="48528" y="485282"/>
                  </a:lnTo>
                  <a:cubicBezTo>
                    <a:pt x="21727" y="485282"/>
                    <a:pt x="0" y="463555"/>
                    <a:pt x="0" y="436754"/>
                  </a:cubicBezTo>
                  <a:lnTo>
                    <a:pt x="0" y="48528"/>
                  </a:lnTo>
                  <a:close/>
                </a:path>
              </a:pathLst>
            </a:cu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23103" tIns="23103" rIns="23103" bIns="23103" numCol="1" spcCol="1270" anchor="ctr" anchorCtr="0">
              <a:noAutofit/>
            </a:bodyPr>
            <a:lstStyle/>
            <a:p>
              <a:pPr lvl="0" algn="ctr" defTabSz="622300">
                <a:lnSpc>
                  <a:spcPct val="90000"/>
                </a:lnSpc>
                <a:spcBef>
                  <a:spcPct val="0"/>
                </a:spcBef>
                <a:spcAft>
                  <a:spcPct val="35000"/>
                </a:spcAft>
              </a:pPr>
              <a:r>
                <a:rPr lang="ja-JP" altLang="en-US" sz="1400">
                  <a:solidFill>
                    <a:sysClr val="window" lastClr="FFFFFF"/>
                  </a:solidFill>
                </a:rPr>
                <a:t>多国間援助</a:t>
              </a:r>
              <a:endParaRPr lang="en-US" sz="1400" kern="1200">
                <a:solidFill>
                  <a:sysClr val="window" lastClr="FFFFFF"/>
                </a:solidFill>
                <a:ea typeface="+mn-ea"/>
                <a:cs typeface="+mn-cs"/>
              </a:endParaRPr>
            </a:p>
          </p:txBody>
        </p:sp>
        <p:sp>
          <p:nvSpPr>
            <p:cNvPr id="53" name="Freeform 77">
              <a:extLst>
                <a:ext uri="{FF2B5EF4-FFF2-40B4-BE49-F238E27FC236}">
                  <a16:creationId xmlns:a16="http://schemas.microsoft.com/office/drawing/2014/main" id="{8A6D8B28-1AB5-4F78-B5A1-574F69E1A7DD}"/>
                </a:ext>
              </a:extLst>
            </p:cNvPr>
            <p:cNvSpPr/>
            <p:nvPr/>
          </p:nvSpPr>
          <p:spPr>
            <a:xfrm>
              <a:off x="5110198" y="810123"/>
              <a:ext cx="961265" cy="485282"/>
            </a:xfrm>
            <a:custGeom>
              <a:avLst/>
              <a:gdLst>
                <a:gd name="connsiteX0" fmla="*/ 0 w 1587727"/>
                <a:gd name="connsiteY0" fmla="*/ 48528 h 485282"/>
                <a:gd name="connsiteX1" fmla="*/ 48528 w 1587727"/>
                <a:gd name="connsiteY1" fmla="*/ 0 h 485282"/>
                <a:gd name="connsiteX2" fmla="*/ 1539199 w 1587727"/>
                <a:gd name="connsiteY2" fmla="*/ 0 h 485282"/>
                <a:gd name="connsiteX3" fmla="*/ 1587727 w 1587727"/>
                <a:gd name="connsiteY3" fmla="*/ 48528 h 485282"/>
                <a:gd name="connsiteX4" fmla="*/ 1587727 w 1587727"/>
                <a:gd name="connsiteY4" fmla="*/ 436754 h 485282"/>
                <a:gd name="connsiteX5" fmla="*/ 1539199 w 1587727"/>
                <a:gd name="connsiteY5" fmla="*/ 485282 h 485282"/>
                <a:gd name="connsiteX6" fmla="*/ 48528 w 1587727"/>
                <a:gd name="connsiteY6" fmla="*/ 485282 h 485282"/>
                <a:gd name="connsiteX7" fmla="*/ 0 w 1587727"/>
                <a:gd name="connsiteY7" fmla="*/ 436754 h 485282"/>
                <a:gd name="connsiteX8" fmla="*/ 0 w 1587727"/>
                <a:gd name="connsiteY8" fmla="*/ 48528 h 4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7727" h="485282">
                  <a:moveTo>
                    <a:pt x="0" y="48528"/>
                  </a:moveTo>
                  <a:cubicBezTo>
                    <a:pt x="0" y="21727"/>
                    <a:pt x="21727" y="0"/>
                    <a:pt x="48528" y="0"/>
                  </a:cubicBezTo>
                  <a:lnTo>
                    <a:pt x="1539199" y="0"/>
                  </a:lnTo>
                  <a:cubicBezTo>
                    <a:pt x="1566000" y="0"/>
                    <a:pt x="1587727" y="21727"/>
                    <a:pt x="1587727" y="48528"/>
                  </a:cubicBezTo>
                  <a:lnTo>
                    <a:pt x="1587727" y="436754"/>
                  </a:lnTo>
                  <a:cubicBezTo>
                    <a:pt x="1587727" y="463555"/>
                    <a:pt x="1566000" y="485282"/>
                    <a:pt x="1539199" y="485282"/>
                  </a:cubicBezTo>
                  <a:lnTo>
                    <a:pt x="48528" y="485282"/>
                  </a:lnTo>
                  <a:cubicBezTo>
                    <a:pt x="21727" y="485282"/>
                    <a:pt x="0" y="463555"/>
                    <a:pt x="0" y="436754"/>
                  </a:cubicBezTo>
                  <a:lnTo>
                    <a:pt x="0" y="48528"/>
                  </a:lnTo>
                  <a:close/>
                </a:path>
              </a:pathLst>
            </a:cu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23103" tIns="23103" rIns="23103" bIns="23103" numCol="1" spcCol="1270" anchor="ctr" anchorCtr="0">
              <a:noAutofit/>
            </a:bodyPr>
            <a:lstStyle/>
            <a:p>
              <a:pPr lvl="0" algn="ctr" defTabSz="622300">
                <a:lnSpc>
                  <a:spcPct val="90000"/>
                </a:lnSpc>
                <a:spcBef>
                  <a:spcPct val="0"/>
                </a:spcBef>
                <a:spcAft>
                  <a:spcPct val="35000"/>
                </a:spcAft>
              </a:pPr>
              <a:r>
                <a:rPr lang="ja-JP" altLang="en-US" sz="1400" kern="1200">
                  <a:solidFill>
                    <a:sysClr val="window" lastClr="FFFFFF"/>
                  </a:solidFill>
                  <a:ea typeface="+mn-ea"/>
                  <a:cs typeface="+mn-cs"/>
                </a:rPr>
                <a:t>二国間援助</a:t>
              </a:r>
              <a:endParaRPr lang="en-US" sz="1400" kern="1200">
                <a:solidFill>
                  <a:sysClr val="window" lastClr="FFFFFF"/>
                </a:solidFill>
                <a:ea typeface="+mn-ea"/>
                <a:cs typeface="+mn-cs"/>
              </a:endParaRPr>
            </a:p>
          </p:txBody>
        </p:sp>
        <p:pic>
          <p:nvPicPr>
            <p:cNvPr id="55" name="Picture 72">
              <a:extLst>
                <a:ext uri="{FF2B5EF4-FFF2-40B4-BE49-F238E27FC236}">
                  <a16:creationId xmlns:a16="http://schemas.microsoft.com/office/drawing/2014/main" id="{D20BB2E7-1331-4BCD-8306-A7303DBB8E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92590" y="826841"/>
              <a:ext cx="556767" cy="46397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7" name="Freeform 67">
              <a:extLst>
                <a:ext uri="{FF2B5EF4-FFF2-40B4-BE49-F238E27FC236}">
                  <a16:creationId xmlns:a16="http://schemas.microsoft.com/office/drawing/2014/main" id="{C038DCDF-40AF-42C4-83C8-71998E18E259}"/>
                </a:ext>
              </a:extLst>
            </p:cNvPr>
            <p:cNvSpPr/>
            <p:nvPr/>
          </p:nvSpPr>
          <p:spPr>
            <a:xfrm>
              <a:off x="6894072" y="504109"/>
              <a:ext cx="2015738" cy="365760"/>
            </a:xfrm>
            <a:custGeom>
              <a:avLst/>
              <a:gdLst>
                <a:gd name="connsiteX0" fmla="*/ 0 w 1587727"/>
                <a:gd name="connsiteY0" fmla="*/ 48528 h 485282"/>
                <a:gd name="connsiteX1" fmla="*/ 48528 w 1587727"/>
                <a:gd name="connsiteY1" fmla="*/ 0 h 485282"/>
                <a:gd name="connsiteX2" fmla="*/ 1539199 w 1587727"/>
                <a:gd name="connsiteY2" fmla="*/ 0 h 485282"/>
                <a:gd name="connsiteX3" fmla="*/ 1587727 w 1587727"/>
                <a:gd name="connsiteY3" fmla="*/ 48528 h 485282"/>
                <a:gd name="connsiteX4" fmla="*/ 1587727 w 1587727"/>
                <a:gd name="connsiteY4" fmla="*/ 436754 h 485282"/>
                <a:gd name="connsiteX5" fmla="*/ 1539199 w 1587727"/>
                <a:gd name="connsiteY5" fmla="*/ 485282 h 485282"/>
                <a:gd name="connsiteX6" fmla="*/ 48528 w 1587727"/>
                <a:gd name="connsiteY6" fmla="*/ 485282 h 485282"/>
                <a:gd name="connsiteX7" fmla="*/ 0 w 1587727"/>
                <a:gd name="connsiteY7" fmla="*/ 436754 h 485282"/>
                <a:gd name="connsiteX8" fmla="*/ 0 w 1587727"/>
                <a:gd name="connsiteY8" fmla="*/ 48528 h 4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7727" h="485282">
                  <a:moveTo>
                    <a:pt x="0" y="48528"/>
                  </a:moveTo>
                  <a:cubicBezTo>
                    <a:pt x="0" y="21727"/>
                    <a:pt x="21727" y="0"/>
                    <a:pt x="48528" y="0"/>
                  </a:cubicBezTo>
                  <a:lnTo>
                    <a:pt x="1539199" y="0"/>
                  </a:lnTo>
                  <a:cubicBezTo>
                    <a:pt x="1566000" y="0"/>
                    <a:pt x="1587727" y="21727"/>
                    <a:pt x="1587727" y="48528"/>
                  </a:cubicBezTo>
                  <a:lnTo>
                    <a:pt x="1587727" y="436754"/>
                  </a:lnTo>
                  <a:cubicBezTo>
                    <a:pt x="1587727" y="463555"/>
                    <a:pt x="1566000" y="485282"/>
                    <a:pt x="1539199" y="485282"/>
                  </a:cubicBezTo>
                  <a:lnTo>
                    <a:pt x="48528" y="485282"/>
                  </a:lnTo>
                  <a:cubicBezTo>
                    <a:pt x="21727" y="485282"/>
                    <a:pt x="0" y="463555"/>
                    <a:pt x="0" y="436754"/>
                  </a:cubicBezTo>
                  <a:lnTo>
                    <a:pt x="0" y="48528"/>
                  </a:lnTo>
                  <a:close/>
                </a:path>
              </a:pathLst>
            </a:cu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23103" tIns="23103" rIns="23103" bIns="23103" numCol="1" spcCol="1270" anchor="ctr" anchorCtr="0">
              <a:noAutofit/>
            </a:bodyPr>
            <a:lstStyle/>
            <a:p>
              <a:pPr lvl="0" algn="ctr" defTabSz="622300">
                <a:lnSpc>
                  <a:spcPct val="90000"/>
                </a:lnSpc>
                <a:spcBef>
                  <a:spcPct val="0"/>
                </a:spcBef>
                <a:spcAft>
                  <a:spcPct val="35000"/>
                </a:spcAft>
              </a:pPr>
              <a:r>
                <a:rPr lang="ja-JP" altLang="en-US" sz="1400">
                  <a:solidFill>
                    <a:schemeClr val="bg1"/>
                  </a:solidFill>
                </a:rPr>
                <a:t>技術協力</a:t>
              </a:r>
              <a:endParaRPr lang="en-US" sz="1400" kern="1200">
                <a:solidFill>
                  <a:schemeClr val="bg1"/>
                </a:solidFill>
                <a:ea typeface="+mn-ea"/>
                <a:cs typeface="+mn-cs"/>
              </a:endParaRPr>
            </a:p>
          </p:txBody>
        </p:sp>
        <p:sp>
          <p:nvSpPr>
            <p:cNvPr id="58" name="Freeform 68">
              <a:extLst>
                <a:ext uri="{FF2B5EF4-FFF2-40B4-BE49-F238E27FC236}">
                  <a16:creationId xmlns:a16="http://schemas.microsoft.com/office/drawing/2014/main" id="{9D456A74-662D-471F-A4AD-F9EDBE304088}"/>
                </a:ext>
              </a:extLst>
            </p:cNvPr>
            <p:cNvSpPr/>
            <p:nvPr/>
          </p:nvSpPr>
          <p:spPr>
            <a:xfrm>
              <a:off x="6894072" y="934004"/>
              <a:ext cx="2008924" cy="365760"/>
            </a:xfrm>
            <a:custGeom>
              <a:avLst/>
              <a:gdLst>
                <a:gd name="connsiteX0" fmla="*/ 0 w 1587727"/>
                <a:gd name="connsiteY0" fmla="*/ 48528 h 485282"/>
                <a:gd name="connsiteX1" fmla="*/ 48528 w 1587727"/>
                <a:gd name="connsiteY1" fmla="*/ 0 h 485282"/>
                <a:gd name="connsiteX2" fmla="*/ 1539199 w 1587727"/>
                <a:gd name="connsiteY2" fmla="*/ 0 h 485282"/>
                <a:gd name="connsiteX3" fmla="*/ 1587727 w 1587727"/>
                <a:gd name="connsiteY3" fmla="*/ 48528 h 485282"/>
                <a:gd name="connsiteX4" fmla="*/ 1587727 w 1587727"/>
                <a:gd name="connsiteY4" fmla="*/ 436754 h 485282"/>
                <a:gd name="connsiteX5" fmla="*/ 1539199 w 1587727"/>
                <a:gd name="connsiteY5" fmla="*/ 485282 h 485282"/>
                <a:gd name="connsiteX6" fmla="*/ 48528 w 1587727"/>
                <a:gd name="connsiteY6" fmla="*/ 485282 h 485282"/>
                <a:gd name="connsiteX7" fmla="*/ 0 w 1587727"/>
                <a:gd name="connsiteY7" fmla="*/ 436754 h 485282"/>
                <a:gd name="connsiteX8" fmla="*/ 0 w 1587727"/>
                <a:gd name="connsiteY8" fmla="*/ 48528 h 4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7727" h="485282">
                  <a:moveTo>
                    <a:pt x="0" y="48528"/>
                  </a:moveTo>
                  <a:cubicBezTo>
                    <a:pt x="0" y="21727"/>
                    <a:pt x="21727" y="0"/>
                    <a:pt x="48528" y="0"/>
                  </a:cubicBezTo>
                  <a:lnTo>
                    <a:pt x="1539199" y="0"/>
                  </a:lnTo>
                  <a:cubicBezTo>
                    <a:pt x="1566000" y="0"/>
                    <a:pt x="1587727" y="21727"/>
                    <a:pt x="1587727" y="48528"/>
                  </a:cubicBezTo>
                  <a:lnTo>
                    <a:pt x="1587727" y="436754"/>
                  </a:lnTo>
                  <a:cubicBezTo>
                    <a:pt x="1587727" y="463555"/>
                    <a:pt x="1566000" y="485282"/>
                    <a:pt x="1539199" y="485282"/>
                  </a:cubicBezTo>
                  <a:lnTo>
                    <a:pt x="48528" y="485282"/>
                  </a:lnTo>
                  <a:cubicBezTo>
                    <a:pt x="21727" y="485282"/>
                    <a:pt x="0" y="463555"/>
                    <a:pt x="0" y="436754"/>
                  </a:cubicBezTo>
                  <a:lnTo>
                    <a:pt x="0" y="48528"/>
                  </a:lnTo>
                  <a:close/>
                </a:path>
              </a:pathLst>
            </a:cu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23103" tIns="23103" rIns="23103" bIns="23103" numCol="1" spcCol="1270" anchor="ctr" anchorCtr="0">
              <a:noAutofit/>
            </a:bodyPr>
            <a:lstStyle/>
            <a:p>
              <a:pPr lvl="0" algn="ctr" defTabSz="622300">
                <a:lnSpc>
                  <a:spcPct val="90000"/>
                </a:lnSpc>
                <a:spcBef>
                  <a:spcPct val="0"/>
                </a:spcBef>
                <a:spcAft>
                  <a:spcPct val="35000"/>
                </a:spcAft>
              </a:pPr>
              <a:r>
                <a:rPr lang="ja-JP" altLang="en-US" sz="1400">
                  <a:solidFill>
                    <a:schemeClr val="bg1"/>
                  </a:solidFill>
                </a:rPr>
                <a:t>無償資金協力</a:t>
              </a:r>
              <a:endParaRPr lang="en-US" sz="1400" kern="1200">
                <a:solidFill>
                  <a:schemeClr val="bg1"/>
                </a:solidFill>
                <a:ea typeface="+mn-ea"/>
                <a:cs typeface="+mn-cs"/>
              </a:endParaRPr>
            </a:p>
          </p:txBody>
        </p:sp>
        <p:sp>
          <p:nvSpPr>
            <p:cNvPr id="59" name="Freeform 69">
              <a:extLst>
                <a:ext uri="{FF2B5EF4-FFF2-40B4-BE49-F238E27FC236}">
                  <a16:creationId xmlns:a16="http://schemas.microsoft.com/office/drawing/2014/main" id="{63E8B1C1-A53F-4004-AFF6-A602479AB3DC}"/>
                </a:ext>
              </a:extLst>
            </p:cNvPr>
            <p:cNvSpPr/>
            <p:nvPr/>
          </p:nvSpPr>
          <p:spPr>
            <a:xfrm>
              <a:off x="6894073" y="1350935"/>
              <a:ext cx="2015737" cy="365760"/>
            </a:xfrm>
            <a:custGeom>
              <a:avLst/>
              <a:gdLst>
                <a:gd name="connsiteX0" fmla="*/ 0 w 2064255"/>
                <a:gd name="connsiteY0" fmla="*/ 48528 h 485282"/>
                <a:gd name="connsiteX1" fmla="*/ 48528 w 2064255"/>
                <a:gd name="connsiteY1" fmla="*/ 0 h 485282"/>
                <a:gd name="connsiteX2" fmla="*/ 2015727 w 2064255"/>
                <a:gd name="connsiteY2" fmla="*/ 0 h 485282"/>
                <a:gd name="connsiteX3" fmla="*/ 2064255 w 2064255"/>
                <a:gd name="connsiteY3" fmla="*/ 48528 h 485282"/>
                <a:gd name="connsiteX4" fmla="*/ 2064255 w 2064255"/>
                <a:gd name="connsiteY4" fmla="*/ 436754 h 485282"/>
                <a:gd name="connsiteX5" fmla="*/ 2015727 w 2064255"/>
                <a:gd name="connsiteY5" fmla="*/ 485282 h 485282"/>
                <a:gd name="connsiteX6" fmla="*/ 48528 w 2064255"/>
                <a:gd name="connsiteY6" fmla="*/ 485282 h 485282"/>
                <a:gd name="connsiteX7" fmla="*/ 0 w 2064255"/>
                <a:gd name="connsiteY7" fmla="*/ 436754 h 485282"/>
                <a:gd name="connsiteX8" fmla="*/ 0 w 2064255"/>
                <a:gd name="connsiteY8" fmla="*/ 48528 h 4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4255" h="485282">
                  <a:moveTo>
                    <a:pt x="0" y="48528"/>
                  </a:moveTo>
                  <a:cubicBezTo>
                    <a:pt x="0" y="21727"/>
                    <a:pt x="21727" y="0"/>
                    <a:pt x="48528" y="0"/>
                  </a:cubicBezTo>
                  <a:lnTo>
                    <a:pt x="2015727" y="0"/>
                  </a:lnTo>
                  <a:cubicBezTo>
                    <a:pt x="2042528" y="0"/>
                    <a:pt x="2064255" y="21727"/>
                    <a:pt x="2064255" y="48528"/>
                  </a:cubicBezTo>
                  <a:lnTo>
                    <a:pt x="2064255" y="436754"/>
                  </a:lnTo>
                  <a:cubicBezTo>
                    <a:pt x="2064255" y="463555"/>
                    <a:pt x="2042528" y="485282"/>
                    <a:pt x="2015727" y="485282"/>
                  </a:cubicBezTo>
                  <a:lnTo>
                    <a:pt x="48528" y="485282"/>
                  </a:lnTo>
                  <a:cubicBezTo>
                    <a:pt x="21727" y="485282"/>
                    <a:pt x="0" y="463555"/>
                    <a:pt x="0" y="436754"/>
                  </a:cubicBezTo>
                  <a:lnTo>
                    <a:pt x="0" y="48528"/>
                  </a:lnTo>
                  <a:close/>
                </a:path>
              </a:pathLst>
            </a:cu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23103" tIns="23103" rIns="23103" bIns="23103" numCol="1" spcCol="1270" anchor="ctr" anchorCtr="0">
              <a:noAutofit/>
            </a:bodyPr>
            <a:lstStyle/>
            <a:p>
              <a:pPr lvl="0" algn="ctr" defTabSz="622300">
                <a:lnSpc>
                  <a:spcPct val="90000"/>
                </a:lnSpc>
                <a:spcBef>
                  <a:spcPct val="0"/>
                </a:spcBef>
                <a:spcAft>
                  <a:spcPct val="35000"/>
                </a:spcAft>
              </a:pPr>
              <a:r>
                <a:rPr lang="ja-JP" altLang="en-US" sz="1400" kern="1200">
                  <a:solidFill>
                    <a:sysClr val="window" lastClr="FFFFFF"/>
                  </a:solidFill>
                  <a:ea typeface="+mn-ea"/>
                  <a:cs typeface="+mn-cs"/>
                </a:rPr>
                <a:t>有償資金協力</a:t>
              </a:r>
              <a:endParaRPr lang="en-US" sz="1400" kern="1200">
                <a:solidFill>
                  <a:sysClr val="window" lastClr="FFFFFF"/>
                </a:solidFill>
                <a:ea typeface="+mn-ea"/>
                <a:cs typeface="+mn-cs"/>
              </a:endParaRPr>
            </a:p>
          </p:txBody>
        </p:sp>
        <p:sp>
          <p:nvSpPr>
            <p:cNvPr id="60" name="Freeform 71">
              <a:extLst>
                <a:ext uri="{FF2B5EF4-FFF2-40B4-BE49-F238E27FC236}">
                  <a16:creationId xmlns:a16="http://schemas.microsoft.com/office/drawing/2014/main" id="{0147660B-910F-41F8-BDF5-4FD88F3670C6}"/>
                </a:ext>
              </a:extLst>
            </p:cNvPr>
            <p:cNvSpPr/>
            <p:nvPr/>
          </p:nvSpPr>
          <p:spPr>
            <a:xfrm>
              <a:off x="6894072" y="1767839"/>
              <a:ext cx="1999976" cy="429921"/>
            </a:xfrm>
            <a:custGeom>
              <a:avLst/>
              <a:gdLst>
                <a:gd name="connsiteX0" fmla="*/ 0 w 1587727"/>
                <a:gd name="connsiteY0" fmla="*/ 48528 h 485282"/>
                <a:gd name="connsiteX1" fmla="*/ 48528 w 1587727"/>
                <a:gd name="connsiteY1" fmla="*/ 0 h 485282"/>
                <a:gd name="connsiteX2" fmla="*/ 1539199 w 1587727"/>
                <a:gd name="connsiteY2" fmla="*/ 0 h 485282"/>
                <a:gd name="connsiteX3" fmla="*/ 1587727 w 1587727"/>
                <a:gd name="connsiteY3" fmla="*/ 48528 h 485282"/>
                <a:gd name="connsiteX4" fmla="*/ 1587727 w 1587727"/>
                <a:gd name="connsiteY4" fmla="*/ 436754 h 485282"/>
                <a:gd name="connsiteX5" fmla="*/ 1539199 w 1587727"/>
                <a:gd name="connsiteY5" fmla="*/ 485282 h 485282"/>
                <a:gd name="connsiteX6" fmla="*/ 48528 w 1587727"/>
                <a:gd name="connsiteY6" fmla="*/ 485282 h 485282"/>
                <a:gd name="connsiteX7" fmla="*/ 0 w 1587727"/>
                <a:gd name="connsiteY7" fmla="*/ 436754 h 485282"/>
                <a:gd name="connsiteX8" fmla="*/ 0 w 1587727"/>
                <a:gd name="connsiteY8" fmla="*/ 48528 h 4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7727" h="485282">
                  <a:moveTo>
                    <a:pt x="0" y="48528"/>
                  </a:moveTo>
                  <a:cubicBezTo>
                    <a:pt x="0" y="21727"/>
                    <a:pt x="21727" y="0"/>
                    <a:pt x="48528" y="0"/>
                  </a:cubicBezTo>
                  <a:lnTo>
                    <a:pt x="1539199" y="0"/>
                  </a:lnTo>
                  <a:cubicBezTo>
                    <a:pt x="1566000" y="0"/>
                    <a:pt x="1587727" y="21727"/>
                    <a:pt x="1587727" y="48528"/>
                  </a:cubicBezTo>
                  <a:lnTo>
                    <a:pt x="1587727" y="436754"/>
                  </a:lnTo>
                  <a:cubicBezTo>
                    <a:pt x="1587727" y="463555"/>
                    <a:pt x="1566000" y="485282"/>
                    <a:pt x="1539199" y="485282"/>
                  </a:cubicBezTo>
                  <a:lnTo>
                    <a:pt x="48528" y="485282"/>
                  </a:lnTo>
                  <a:cubicBezTo>
                    <a:pt x="21727" y="485282"/>
                    <a:pt x="0" y="463555"/>
                    <a:pt x="0" y="436754"/>
                  </a:cubicBezTo>
                  <a:lnTo>
                    <a:pt x="0" y="48528"/>
                  </a:lnTo>
                  <a:close/>
                </a:path>
              </a:pathLst>
            </a:cu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23103" tIns="23103" rIns="23103" bIns="23103" numCol="1" spcCol="1270" anchor="ctr" anchorCtr="0">
              <a:noAutofit/>
            </a:bodyPr>
            <a:lstStyle/>
            <a:p>
              <a:pPr lvl="0" algn="ctr" defTabSz="622300">
                <a:lnSpc>
                  <a:spcPct val="90000"/>
                </a:lnSpc>
                <a:spcBef>
                  <a:spcPct val="0"/>
                </a:spcBef>
                <a:spcAft>
                  <a:spcPct val="35000"/>
                </a:spcAft>
              </a:pPr>
              <a:r>
                <a:rPr lang="ja-JP" altLang="en-US" sz="1400">
                  <a:solidFill>
                    <a:schemeClr val="bg1"/>
                  </a:solidFill>
                </a:rPr>
                <a:t>その他（ボランティア派遣や国際緊急援助等）</a:t>
              </a:r>
              <a:endParaRPr lang="en-US" sz="1200" kern="1200">
                <a:solidFill>
                  <a:schemeClr val="bg1"/>
                </a:solidFill>
              </a:endParaRPr>
            </a:p>
          </p:txBody>
        </p:sp>
      </p:grpSp>
      <p:grpSp>
        <p:nvGrpSpPr>
          <p:cNvPr id="9" name="グループ化 8">
            <a:extLst>
              <a:ext uri="{FF2B5EF4-FFF2-40B4-BE49-F238E27FC236}">
                <a16:creationId xmlns:a16="http://schemas.microsoft.com/office/drawing/2014/main" id="{6F818BF5-2D1F-4067-9319-1D711EB9816E}"/>
              </a:ext>
            </a:extLst>
          </p:cNvPr>
          <p:cNvGrpSpPr/>
          <p:nvPr/>
        </p:nvGrpSpPr>
        <p:grpSpPr>
          <a:xfrm>
            <a:off x="495840" y="4421745"/>
            <a:ext cx="3811060" cy="1658516"/>
            <a:chOff x="1025703" y="4624077"/>
            <a:chExt cx="3811060" cy="1658516"/>
          </a:xfrm>
        </p:grpSpPr>
        <p:pic>
          <p:nvPicPr>
            <p:cNvPr id="65" name="Picture 73">
              <a:extLst>
                <a:ext uri="{FF2B5EF4-FFF2-40B4-BE49-F238E27FC236}">
                  <a16:creationId xmlns:a16="http://schemas.microsoft.com/office/drawing/2014/main" id="{5551477B-3BB5-4A05-B3C9-25E59428999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25703" y="4624077"/>
              <a:ext cx="3811060" cy="1658516"/>
            </a:xfrm>
            <a:prstGeom prst="rect">
              <a:avLst/>
            </a:prstGeom>
            <a:ln>
              <a:solidFill>
                <a:schemeClr val="tx1"/>
              </a:solidFill>
            </a:ln>
          </p:spPr>
        </p:pic>
        <p:sp>
          <p:nvSpPr>
            <p:cNvPr id="67" name="Rectangle 74">
              <a:extLst>
                <a:ext uri="{FF2B5EF4-FFF2-40B4-BE49-F238E27FC236}">
                  <a16:creationId xmlns:a16="http://schemas.microsoft.com/office/drawing/2014/main" id="{391BE46B-E8F5-4CD0-A406-DAA05A6ECC24}"/>
                </a:ext>
              </a:extLst>
            </p:cNvPr>
            <p:cNvSpPr/>
            <p:nvPr/>
          </p:nvSpPr>
          <p:spPr>
            <a:xfrm>
              <a:off x="1080173" y="4662739"/>
              <a:ext cx="2842518" cy="276999"/>
            </a:xfrm>
            <a:prstGeom prst="rect">
              <a:avLst/>
            </a:prstGeom>
            <a:solidFill>
              <a:schemeClr val="bg1"/>
            </a:solidFill>
          </p:spPr>
          <p:txBody>
            <a:bodyPr wrap="square">
              <a:spAutoFit/>
            </a:bodyPr>
            <a:lstStyle/>
            <a:p>
              <a:pPr algn="just"/>
              <a:r>
                <a:rPr kumimoji="0" lang="ja-JP" altLang="en-US" sz="1200">
                  <a:solidFill>
                    <a:prstClr val="black"/>
                  </a:solidFill>
                  <a:latin typeface="Garamond" pitchFamily="18" charset="0"/>
                </a:rPr>
                <a:t>在外</a:t>
              </a:r>
              <a:r>
                <a:rPr kumimoji="0" lang="ja-JP" altLang="en-US" sz="1200" b="0" i="0" u="none" strike="noStrike" kern="1200" cap="none" spc="0" normalizeH="0" baseline="0" noProof="0">
                  <a:ln>
                    <a:noFill/>
                  </a:ln>
                  <a:solidFill>
                    <a:prstClr val="black"/>
                  </a:solidFill>
                  <a:effectLst/>
                  <a:uLnTx/>
                  <a:uFillTx/>
                  <a:latin typeface="Garamond" pitchFamily="18" charset="0"/>
                  <a:ea typeface="+mn-ea"/>
                  <a:cs typeface="+mn-cs"/>
                </a:rPr>
                <a:t>事務所所在地</a:t>
              </a:r>
              <a:endParaRPr kumimoji="0" lang="en-US" sz="1050" b="0" i="0" u="none" strike="noStrike" kern="1200" cap="none" spc="0" normalizeH="0" baseline="0" noProof="0">
                <a:ln>
                  <a:noFill/>
                </a:ln>
                <a:solidFill>
                  <a:prstClr val="black"/>
                </a:solidFill>
                <a:effectLst/>
                <a:uLnTx/>
                <a:uFillTx/>
                <a:latin typeface="Garamond" pitchFamily="18" charset="0"/>
                <a:ea typeface="+mn-ea"/>
                <a:cs typeface="+mn-cs"/>
              </a:endParaRPr>
            </a:p>
          </p:txBody>
        </p:sp>
      </p:grpSp>
      <p:grpSp>
        <p:nvGrpSpPr>
          <p:cNvPr id="10" name="グループ化 9">
            <a:extLst>
              <a:ext uri="{FF2B5EF4-FFF2-40B4-BE49-F238E27FC236}">
                <a16:creationId xmlns:a16="http://schemas.microsoft.com/office/drawing/2014/main" id="{5308790C-23E5-41FE-AE2A-05973DA8D94D}"/>
              </a:ext>
            </a:extLst>
          </p:cNvPr>
          <p:cNvGrpSpPr/>
          <p:nvPr/>
        </p:nvGrpSpPr>
        <p:grpSpPr>
          <a:xfrm>
            <a:off x="4491083" y="4339553"/>
            <a:ext cx="5272330" cy="2226863"/>
            <a:chOff x="4024070" y="2133600"/>
            <a:chExt cx="5272330" cy="2226863"/>
          </a:xfrm>
        </p:grpSpPr>
        <p:pic>
          <p:nvPicPr>
            <p:cNvPr id="68" name="Picture 138">
              <a:extLst>
                <a:ext uri="{FF2B5EF4-FFF2-40B4-BE49-F238E27FC236}">
                  <a16:creationId xmlns:a16="http://schemas.microsoft.com/office/drawing/2014/main" id="{615B9661-E3FF-4BFE-AAA0-4130031BF5D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97311" y="2133600"/>
              <a:ext cx="2554727" cy="1707187"/>
            </a:xfrm>
            <a:prstGeom prst="rect">
              <a:avLst/>
            </a:prstGeom>
            <a:ln>
              <a:noFill/>
            </a:ln>
            <a:effectLst>
              <a:softEdge rad="112500"/>
            </a:effectLst>
          </p:spPr>
        </p:pic>
        <p:sp>
          <p:nvSpPr>
            <p:cNvPr id="73" name="テキスト ボックス 85">
              <a:extLst>
                <a:ext uri="{FF2B5EF4-FFF2-40B4-BE49-F238E27FC236}">
                  <a16:creationId xmlns:a16="http://schemas.microsoft.com/office/drawing/2014/main" id="{AF672D7C-EA13-4D64-8714-2FAE71CFECC9}"/>
                </a:ext>
              </a:extLst>
            </p:cNvPr>
            <p:cNvSpPr txBox="1"/>
            <p:nvPr/>
          </p:nvSpPr>
          <p:spPr>
            <a:xfrm>
              <a:off x="4207752" y="3714132"/>
              <a:ext cx="1967170" cy="646331"/>
            </a:xfrm>
            <a:prstGeom prst="rect">
              <a:avLst/>
            </a:prstGeom>
            <a:noFill/>
          </p:spPr>
          <p:txBody>
            <a:bodyPr wrap="square" rtlCol="0">
              <a:spAutoFit/>
            </a:bodyPr>
            <a:lstStyle/>
            <a:p>
              <a:pPr algn="ctr"/>
              <a:r>
                <a:rPr kumimoji="1" lang="ja-JP" altLang="en-US" sz="1200">
                  <a:ea typeface="メイリオ" panose="020B0604030504040204" pitchFamily="50" charset="-128"/>
                  <a:cs typeface="メイリオ" panose="020B0604030504040204" pitchFamily="50" charset="-128"/>
                </a:rPr>
                <a:t>プライマリーヘルスケア拡大支援プロジェクト（技術協力）</a:t>
              </a:r>
            </a:p>
          </p:txBody>
        </p:sp>
        <p:sp>
          <p:nvSpPr>
            <p:cNvPr id="74" name="テキスト ボックス 85">
              <a:extLst>
                <a:ext uri="{FF2B5EF4-FFF2-40B4-BE49-F238E27FC236}">
                  <a16:creationId xmlns:a16="http://schemas.microsoft.com/office/drawing/2014/main" id="{2602C3B7-09D1-4EC8-810C-9600F810F4D3}"/>
                </a:ext>
              </a:extLst>
            </p:cNvPr>
            <p:cNvSpPr txBox="1"/>
            <p:nvPr/>
          </p:nvSpPr>
          <p:spPr>
            <a:xfrm>
              <a:off x="6128944" y="3711945"/>
              <a:ext cx="3167456" cy="461665"/>
            </a:xfrm>
            <a:prstGeom prst="rect">
              <a:avLst/>
            </a:prstGeom>
            <a:noFill/>
          </p:spPr>
          <p:txBody>
            <a:bodyPr wrap="square" rtlCol="0">
              <a:spAutoFit/>
            </a:bodyPr>
            <a:lstStyle/>
            <a:p>
              <a:pPr algn="ctr"/>
              <a:r>
                <a:rPr lang="ja-JP" altLang="en-US" sz="1200">
                  <a:ea typeface="メイリオ" panose="020B0604030504040204" pitchFamily="50" charset="-128"/>
                  <a:cs typeface="メイリオ" panose="020B0604030504040204" pitchFamily="50" charset="-128"/>
                </a:rPr>
                <a:t>ハルツーム州廃棄物管理強化プロジェクト（無償資金協力）</a:t>
              </a:r>
              <a:endParaRPr lang="en-US" altLang="ja-JP" sz="1200">
                <a:ea typeface="メイリオ" panose="020B0604030504040204" pitchFamily="50" charset="-128"/>
                <a:cs typeface="メイリオ" panose="020B0604030504040204" pitchFamily="50" charset="-128"/>
              </a:endParaRPr>
            </a:p>
          </p:txBody>
        </p:sp>
        <p:pic>
          <p:nvPicPr>
            <p:cNvPr id="81" name="Picture 149">
              <a:extLst>
                <a:ext uri="{FF2B5EF4-FFF2-40B4-BE49-F238E27FC236}">
                  <a16:creationId xmlns:a16="http://schemas.microsoft.com/office/drawing/2014/main" id="{77B970F1-D9AA-464D-8EA8-102445426E8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24070" y="2149669"/>
              <a:ext cx="2544400" cy="1696266"/>
            </a:xfrm>
            <a:prstGeom prst="rect">
              <a:avLst/>
            </a:prstGeom>
            <a:ln>
              <a:noFill/>
            </a:ln>
            <a:effectLst>
              <a:softEdge rad="112500"/>
            </a:effectLst>
          </p:spPr>
        </p:pic>
      </p:grpSp>
      <p:sp>
        <p:nvSpPr>
          <p:cNvPr id="2" name="スライド番号プレースホルダー 4">
            <a:extLst>
              <a:ext uri="{FF2B5EF4-FFF2-40B4-BE49-F238E27FC236}">
                <a16:creationId xmlns:a16="http://schemas.microsoft.com/office/drawing/2014/main" id="{8018E872-B33C-F8C2-BA23-E7831FD3D82E}"/>
              </a:ext>
            </a:extLst>
          </p:cNvPr>
          <p:cNvSpPr txBox="1">
            <a:spLocks/>
          </p:cNvSpPr>
          <p:nvPr/>
        </p:nvSpPr>
        <p:spPr>
          <a:xfrm>
            <a:off x="9004346" y="6381750"/>
            <a:ext cx="749254" cy="4572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9BC3F2-1307-46D9-BF01-63126BF4F68A}" type="slidenum">
              <a:rPr lang="ja-JP" altLang="en-US" sz="2400" b="1">
                <a:solidFill>
                  <a:schemeClr val="bg1">
                    <a:lumMod val="75000"/>
                  </a:schemeClr>
                </a:solidFill>
                <a:latin typeface="Calibri" panose="020F0502020204030204" pitchFamily="34" charset="0"/>
                <a:cs typeface="Calibri" panose="020F0502020204030204" pitchFamily="34" charset="0"/>
              </a:rPr>
              <a:pPr>
                <a:defRPr/>
              </a:pPr>
              <a:t>6</a:t>
            </a:fld>
            <a:endParaRPr lang="ja-JP" altLang="en-US" sz="2400" b="1">
              <a:solidFill>
                <a:schemeClr val="bg1">
                  <a:lumMod val="75000"/>
                </a:schemeClr>
              </a:solidFill>
              <a:latin typeface="Calibri" panose="020F0502020204030204" pitchFamily="34" charset="0"/>
              <a:cs typeface="Calibri" panose="020F0502020204030204" pitchFamily="34" charset="0"/>
            </a:endParaRPr>
          </a:p>
        </p:txBody>
      </p:sp>
      <p:sp>
        <p:nvSpPr>
          <p:cNvPr id="3" name="星: 5 pt 2">
            <a:extLst>
              <a:ext uri="{FF2B5EF4-FFF2-40B4-BE49-F238E27FC236}">
                <a16:creationId xmlns:a16="http://schemas.microsoft.com/office/drawing/2014/main" id="{73D3A34F-5331-3FAE-F78C-98F8517FFCA0}"/>
              </a:ext>
            </a:extLst>
          </p:cNvPr>
          <p:cNvSpPr/>
          <p:nvPr/>
        </p:nvSpPr>
        <p:spPr>
          <a:xfrm>
            <a:off x="971550" y="5251287"/>
            <a:ext cx="133350" cy="1143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57023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24">
            <a:extLst>
              <a:ext uri="{FF2B5EF4-FFF2-40B4-BE49-F238E27FC236}">
                <a16:creationId xmlns:a16="http://schemas.microsoft.com/office/drawing/2014/main" id="{AC5FBE84-A387-8F99-0C3B-E1D10E88F201}"/>
              </a:ext>
            </a:extLst>
          </p:cNvPr>
          <p:cNvSpPr/>
          <p:nvPr/>
        </p:nvSpPr>
        <p:spPr>
          <a:xfrm>
            <a:off x="0" y="2917209"/>
            <a:ext cx="9906001" cy="1023582"/>
          </a:xfrm>
          <a:prstGeom prst="rect">
            <a:avLst/>
          </a:prstGeom>
          <a:solidFill>
            <a:srgbClr val="006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bg1"/>
                </a:solidFill>
                <a:latin typeface="Britannic Bold" pitchFamily="34" charset="0"/>
              </a:rPr>
              <a:t>３．紛争開始以前の</a:t>
            </a:r>
            <a:r>
              <a:rPr lang="en-US" altLang="ja-JP" sz="4000" dirty="0">
                <a:solidFill>
                  <a:schemeClr val="bg1"/>
                </a:solidFill>
                <a:latin typeface="Britannic Bold" pitchFamily="34" charset="0"/>
              </a:rPr>
              <a:t>JICA</a:t>
            </a:r>
            <a:r>
              <a:rPr lang="ja-JP" altLang="en-US" sz="4000" dirty="0">
                <a:solidFill>
                  <a:schemeClr val="bg1"/>
                </a:solidFill>
                <a:latin typeface="Britannic Bold" pitchFamily="34" charset="0"/>
              </a:rPr>
              <a:t>の援助</a:t>
            </a:r>
            <a:endParaRPr lang="ja-JP" altLang="en-US" sz="4000" dirty="0">
              <a:solidFill>
                <a:schemeClr val="bg1"/>
              </a:solidFill>
              <a:latin typeface="Calibri" panose="020F0502020204030204" pitchFamily="34" charset="0"/>
              <a:cs typeface="Calibri" panose="020F0502020204030204" pitchFamily="34" charset="0"/>
            </a:endParaRPr>
          </a:p>
        </p:txBody>
      </p:sp>
      <p:pic>
        <p:nvPicPr>
          <p:cNvPr id="5" name="Picture 2" descr="C:\Users\b01604.STAFFD\AppData\Local\Microsoft\Windows\Temporary Internet Files\Content.Outlook\T7WO455V\新ロゴ英語カラー背景白（高解像度）.jpg">
            <a:extLst>
              <a:ext uri="{FF2B5EF4-FFF2-40B4-BE49-F238E27FC236}">
                <a16:creationId xmlns:a16="http://schemas.microsoft.com/office/drawing/2014/main" id="{014D7981-2102-DC9F-846C-5D167E57FE1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7248" t="17727" b="10951"/>
          <a:stretch/>
        </p:blipFill>
        <p:spPr bwMode="auto">
          <a:xfrm>
            <a:off x="159928" y="286379"/>
            <a:ext cx="1557569" cy="10529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スライド番号プレースホルダー 4">
            <a:extLst>
              <a:ext uri="{FF2B5EF4-FFF2-40B4-BE49-F238E27FC236}">
                <a16:creationId xmlns:a16="http://schemas.microsoft.com/office/drawing/2014/main" id="{D60453C3-8B9E-8C9E-AB58-3FD67B97B5EE}"/>
              </a:ext>
            </a:extLst>
          </p:cNvPr>
          <p:cNvSpPr txBox="1">
            <a:spLocks/>
          </p:cNvSpPr>
          <p:nvPr/>
        </p:nvSpPr>
        <p:spPr>
          <a:xfrm>
            <a:off x="9004346" y="6381750"/>
            <a:ext cx="749254" cy="4572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9BC3F2-1307-46D9-BF01-63126BF4F68A}" type="slidenum">
              <a:rPr lang="ja-JP" altLang="en-US" sz="2400" b="1">
                <a:solidFill>
                  <a:schemeClr val="bg1">
                    <a:lumMod val="75000"/>
                  </a:schemeClr>
                </a:solidFill>
                <a:latin typeface="Calibri" panose="020F0502020204030204" pitchFamily="34" charset="0"/>
                <a:cs typeface="Calibri" panose="020F0502020204030204" pitchFamily="34" charset="0"/>
              </a:rPr>
              <a:pPr>
                <a:defRPr/>
              </a:pPr>
              <a:t>7</a:t>
            </a:fld>
            <a:endParaRPr lang="ja-JP" altLang="en-US" sz="2400" b="1">
              <a:solidFill>
                <a:schemeClr val="bg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541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24"/>
          <p:cNvSpPr/>
          <p:nvPr/>
        </p:nvSpPr>
        <p:spPr>
          <a:xfrm>
            <a:off x="-2" y="0"/>
            <a:ext cx="9906001" cy="1023582"/>
          </a:xfrm>
          <a:prstGeom prst="rect">
            <a:avLst/>
          </a:prstGeom>
          <a:solidFill>
            <a:srgbClr val="006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sp>
        <p:nvSpPr>
          <p:cNvPr id="2" name="Title 1"/>
          <p:cNvSpPr>
            <a:spLocks noGrp="1"/>
          </p:cNvSpPr>
          <p:nvPr>
            <p:ph type="title"/>
          </p:nvPr>
        </p:nvSpPr>
        <p:spPr>
          <a:xfrm>
            <a:off x="681039" y="365128"/>
            <a:ext cx="8543925" cy="457200"/>
          </a:xfrm>
        </p:spPr>
        <p:txBody>
          <a:bodyPr>
            <a:noAutofit/>
          </a:bodyPr>
          <a:lstStyle/>
          <a:p>
            <a:pPr indent="0" algn="ctr"/>
            <a:r>
              <a:rPr lang="en-US" altLang="ja-JP" sz="4000" dirty="0">
                <a:solidFill>
                  <a:schemeClr val="bg1"/>
                </a:solidFill>
                <a:latin typeface="Britannic Bold" pitchFamily="34" charset="0"/>
              </a:rPr>
              <a:t>JICA</a:t>
            </a:r>
            <a:r>
              <a:rPr lang="ja-JP" altLang="en-US" sz="4000" dirty="0">
                <a:solidFill>
                  <a:schemeClr val="bg1"/>
                </a:solidFill>
                <a:latin typeface="Britannic Bold" pitchFamily="34" charset="0"/>
              </a:rPr>
              <a:t>スーダン事務所概要</a:t>
            </a:r>
            <a:endParaRPr lang="en-US" altLang="ja-JP" sz="4000" dirty="0">
              <a:solidFill>
                <a:schemeClr val="bg1"/>
              </a:solidFill>
              <a:latin typeface="Britannic Bold" pitchFamily="34" charset="0"/>
            </a:endParaRPr>
          </a:p>
        </p:txBody>
      </p:sp>
      <p:sp>
        <p:nvSpPr>
          <p:cNvPr id="7" name="Text Box 16">
            <a:extLst>
              <a:ext uri="{FF2B5EF4-FFF2-40B4-BE49-F238E27FC236}">
                <a16:creationId xmlns:a16="http://schemas.microsoft.com/office/drawing/2014/main" id="{A6C59A58-C0D7-2B27-01CD-E9E3D2E5B4FC}"/>
              </a:ext>
            </a:extLst>
          </p:cNvPr>
          <p:cNvSpPr txBox="1">
            <a:spLocks noGrp="1"/>
          </p:cNvSpPr>
          <p:nvPr>
            <p:ph sz="half" idx="1"/>
          </p:nvPr>
        </p:nvSpPr>
        <p:spPr>
          <a:xfrm>
            <a:off x="681038" y="1825625"/>
            <a:ext cx="3634108" cy="4351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t" anchorCtr="0" forceAA="0" compatLnSpc="1">
            <a:prstTxWarp prst="textNoShape">
              <a:avLst/>
            </a:prstTxWarp>
            <a:noAutofit/>
          </a:bodyPr>
          <a:lstStyle/>
          <a:p>
            <a:pPr>
              <a:lnSpc>
                <a:spcPct val="115000"/>
              </a:lnSpc>
              <a:spcBef>
                <a:spcPts val="0"/>
              </a:spcBef>
            </a:pPr>
            <a:r>
              <a:rPr lang="en-US" altLang="ja-JP" sz="2400" dirty="0">
                <a:solidFill>
                  <a:schemeClr val="tx1"/>
                </a:solidFill>
                <a:latin typeface="+mn-ea"/>
                <a:cs typeface="Arial" panose="020B0604020202020204" pitchFamily="34" charset="0"/>
              </a:rPr>
              <a:t>1970</a:t>
            </a:r>
            <a:r>
              <a:rPr lang="ja-JP" altLang="en-US" sz="2400" dirty="0">
                <a:solidFill>
                  <a:schemeClr val="tx1"/>
                </a:solidFill>
                <a:latin typeface="+mn-ea"/>
                <a:cs typeface="Arial" panose="020B0604020202020204" pitchFamily="34" charset="0"/>
              </a:rPr>
              <a:t>年代より支援</a:t>
            </a:r>
          </a:p>
          <a:p>
            <a:pPr>
              <a:lnSpc>
                <a:spcPct val="115000"/>
              </a:lnSpc>
              <a:spcBef>
                <a:spcPts val="0"/>
              </a:spcBef>
            </a:pPr>
            <a:r>
              <a:rPr lang="en-US" altLang="ja-JP" sz="2400" dirty="0">
                <a:solidFill>
                  <a:schemeClr val="tx1"/>
                </a:solidFill>
                <a:latin typeface="+mn-ea"/>
                <a:cs typeface="Arial" panose="020B0604020202020204" pitchFamily="34" charset="0"/>
              </a:rPr>
              <a:t>90</a:t>
            </a:r>
            <a:r>
              <a:rPr lang="ja-JP" altLang="en-US" sz="2400" dirty="0">
                <a:solidFill>
                  <a:schemeClr val="tx1"/>
                </a:solidFill>
                <a:latin typeface="+mn-ea"/>
                <a:cs typeface="Arial" panose="020B0604020202020204" pitchFamily="34" charset="0"/>
              </a:rPr>
              <a:t>年代の軍事クーデター等により一時事務所を置いていなかった時期があるものの、</a:t>
            </a:r>
            <a:r>
              <a:rPr lang="en-US" altLang="ja-JP" sz="2400" dirty="0">
                <a:solidFill>
                  <a:schemeClr val="tx1"/>
                </a:solidFill>
                <a:latin typeface="+mn-ea"/>
                <a:cs typeface="Arial" panose="020B0604020202020204" pitchFamily="34" charset="0"/>
              </a:rPr>
              <a:t>2007</a:t>
            </a:r>
            <a:r>
              <a:rPr lang="ja-JP" altLang="en-US" sz="2400" dirty="0">
                <a:solidFill>
                  <a:schemeClr val="tx1"/>
                </a:solidFill>
                <a:latin typeface="+mn-ea"/>
                <a:cs typeface="Arial" panose="020B0604020202020204" pitchFamily="34" charset="0"/>
              </a:rPr>
              <a:t>年に事務所を再設置し支援を継続して行なっている。</a:t>
            </a:r>
          </a:p>
          <a:p>
            <a:pPr>
              <a:lnSpc>
                <a:spcPct val="115000"/>
              </a:lnSpc>
              <a:spcBef>
                <a:spcPts val="0"/>
              </a:spcBef>
            </a:pPr>
            <a:r>
              <a:rPr lang="ja-JP" altLang="en-US" sz="2400" dirty="0">
                <a:solidFill>
                  <a:schemeClr val="tx1"/>
                </a:solidFill>
                <a:latin typeface="+mn-ea"/>
                <a:cs typeface="Arial" panose="020B0604020202020204" pitchFamily="34" charset="0"/>
              </a:rPr>
              <a:t>主な支援セクターは水、農業、保健、環境、平和構築。</a:t>
            </a:r>
          </a:p>
          <a:p>
            <a:pPr marL="0" indent="0">
              <a:lnSpc>
                <a:spcPct val="115000"/>
              </a:lnSpc>
              <a:spcBef>
                <a:spcPts val="0"/>
              </a:spcBef>
              <a:buNone/>
            </a:pPr>
            <a:endParaRPr lang="ja-JP" altLang="en-US" sz="2400" b="1" dirty="0">
              <a:solidFill>
                <a:schemeClr val="accent2"/>
              </a:solidFill>
              <a:latin typeface="+mn-ea"/>
              <a:cs typeface="Arial" panose="020B0604020202020204" pitchFamily="34" charset="0"/>
            </a:endParaRPr>
          </a:p>
          <a:p>
            <a:pPr marL="0" indent="0">
              <a:lnSpc>
                <a:spcPct val="115000"/>
              </a:lnSpc>
              <a:spcBef>
                <a:spcPts val="0"/>
              </a:spcBef>
              <a:buNone/>
            </a:pPr>
            <a:r>
              <a:rPr lang="ja-JP" altLang="en-US" sz="2400" b="1" dirty="0">
                <a:solidFill>
                  <a:schemeClr val="accent2"/>
                </a:solidFill>
                <a:latin typeface="+mn-ea"/>
                <a:cs typeface="Arial" panose="020B0604020202020204" pitchFamily="34" charset="0"/>
              </a:rPr>
              <a:t>　　</a:t>
            </a:r>
            <a:endParaRPr lang="en-US" altLang="ja-JP" sz="2400" b="1" dirty="0">
              <a:solidFill>
                <a:schemeClr val="accent2"/>
              </a:solidFill>
              <a:latin typeface="+mn-ea"/>
              <a:cs typeface="Arial" panose="020B0604020202020204" pitchFamily="34" charset="0"/>
            </a:endParaRPr>
          </a:p>
        </p:txBody>
      </p:sp>
      <p:sp>
        <p:nvSpPr>
          <p:cNvPr id="3" name="スライド番号プレースホルダー 4">
            <a:extLst>
              <a:ext uri="{FF2B5EF4-FFF2-40B4-BE49-F238E27FC236}">
                <a16:creationId xmlns:a16="http://schemas.microsoft.com/office/drawing/2014/main" id="{345DD630-DEA7-0146-9267-87DD7E67E770}"/>
              </a:ext>
            </a:extLst>
          </p:cNvPr>
          <p:cNvSpPr txBox="1">
            <a:spLocks/>
          </p:cNvSpPr>
          <p:nvPr/>
        </p:nvSpPr>
        <p:spPr>
          <a:xfrm>
            <a:off x="9004346" y="6381750"/>
            <a:ext cx="749254" cy="4572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9BC3F2-1307-46D9-BF01-63126BF4F68A}" type="slidenum">
              <a:rPr lang="ja-JP" altLang="en-US" sz="2400" b="1">
                <a:solidFill>
                  <a:schemeClr val="bg1">
                    <a:lumMod val="75000"/>
                  </a:schemeClr>
                </a:solidFill>
                <a:latin typeface="Calibri" panose="020F0502020204030204" pitchFamily="34" charset="0"/>
                <a:cs typeface="Calibri" panose="020F0502020204030204" pitchFamily="34" charset="0"/>
              </a:rPr>
              <a:pPr>
                <a:defRPr/>
              </a:pPr>
              <a:t>8</a:t>
            </a:fld>
            <a:endParaRPr lang="ja-JP" altLang="en-US" sz="2400" b="1">
              <a:solidFill>
                <a:schemeClr val="bg1">
                  <a:lumMod val="75000"/>
                </a:schemeClr>
              </a:solidFill>
              <a:latin typeface="Calibri" panose="020F0502020204030204" pitchFamily="34" charset="0"/>
              <a:cs typeface="Calibri" panose="020F0502020204030204" pitchFamily="34" charset="0"/>
            </a:endParaRPr>
          </a:p>
        </p:txBody>
      </p:sp>
      <p:pic>
        <p:nvPicPr>
          <p:cNvPr id="12" name="Content Placeholder 11" descr="A group of people in a field&#10;&#10;Description automatically generated">
            <a:extLst>
              <a:ext uri="{FF2B5EF4-FFF2-40B4-BE49-F238E27FC236}">
                <a16:creationId xmlns:a16="http://schemas.microsoft.com/office/drawing/2014/main" id="{5FFFC902-B67B-FA48-31FE-5143ADEA8071}"/>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556600" y="2363056"/>
            <a:ext cx="5019402" cy="3092522"/>
          </a:xfrm>
        </p:spPr>
      </p:pic>
      <p:pic>
        <p:nvPicPr>
          <p:cNvPr id="5" name="Picture 2" descr="C:\Users\b01604.STAFFD\AppData\Local\Microsoft\Windows\Temporary Internet Files\Content.Outlook\T7WO455V\新ロゴ英語カラー背景白（高解像度）.jpg">
            <a:extLst>
              <a:ext uri="{FF2B5EF4-FFF2-40B4-BE49-F238E27FC236}">
                <a16:creationId xmlns:a16="http://schemas.microsoft.com/office/drawing/2014/main" id="{D401B921-754C-7EDE-E6C7-51E64C9346F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248" t="17727" b="10951"/>
          <a:stretch/>
        </p:blipFill>
        <p:spPr bwMode="auto">
          <a:xfrm>
            <a:off x="8225561" y="5455578"/>
            <a:ext cx="1557569" cy="105296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407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グループ化 56">
            <a:extLst>
              <a:ext uri="{FF2B5EF4-FFF2-40B4-BE49-F238E27FC236}">
                <a16:creationId xmlns:a16="http://schemas.microsoft.com/office/drawing/2014/main" id="{3F040B62-0158-D751-CFF7-FFCFB7930AF6}"/>
              </a:ext>
            </a:extLst>
          </p:cNvPr>
          <p:cNvGrpSpPr/>
          <p:nvPr/>
        </p:nvGrpSpPr>
        <p:grpSpPr>
          <a:xfrm>
            <a:off x="1119401" y="887760"/>
            <a:ext cx="7667197" cy="5970240"/>
            <a:chOff x="1758181" y="443880"/>
            <a:chExt cx="7667197" cy="5970240"/>
          </a:xfrm>
        </p:grpSpPr>
        <p:grpSp>
          <p:nvGrpSpPr>
            <p:cNvPr id="4" name="Group 3"/>
            <p:cNvGrpSpPr/>
            <p:nvPr/>
          </p:nvGrpSpPr>
          <p:grpSpPr>
            <a:xfrm>
              <a:off x="1758181" y="443880"/>
              <a:ext cx="7667197" cy="5970240"/>
              <a:chOff x="732681" y="908720"/>
              <a:chExt cx="6527985" cy="5328592"/>
            </a:xfrm>
          </p:grpSpPr>
          <p:sp>
            <p:nvSpPr>
              <p:cNvPr id="5" name="Freeform 4"/>
              <p:cNvSpPr/>
              <p:nvPr/>
            </p:nvSpPr>
            <p:spPr>
              <a:xfrm>
                <a:off x="1330020" y="908720"/>
                <a:ext cx="5930646" cy="5328592"/>
              </a:xfrm>
              <a:custGeom>
                <a:avLst/>
                <a:gdLst>
                  <a:gd name="connsiteX0" fmla="*/ 1244600 w 5981700"/>
                  <a:gd name="connsiteY0" fmla="*/ 457200 h 5410200"/>
                  <a:gd name="connsiteX1" fmla="*/ 1244600 w 5981700"/>
                  <a:gd name="connsiteY1" fmla="*/ 1193800 h 5410200"/>
                  <a:gd name="connsiteX2" fmla="*/ 838200 w 5981700"/>
                  <a:gd name="connsiteY2" fmla="*/ 1206500 h 5410200"/>
                  <a:gd name="connsiteX3" fmla="*/ 838200 w 5981700"/>
                  <a:gd name="connsiteY3" fmla="*/ 2794000 h 5410200"/>
                  <a:gd name="connsiteX4" fmla="*/ 520700 w 5981700"/>
                  <a:gd name="connsiteY4" fmla="*/ 2806700 h 5410200"/>
                  <a:gd name="connsiteX5" fmla="*/ 431800 w 5981700"/>
                  <a:gd name="connsiteY5" fmla="*/ 2908300 h 5410200"/>
                  <a:gd name="connsiteX6" fmla="*/ 469900 w 5981700"/>
                  <a:gd name="connsiteY6" fmla="*/ 2971800 h 5410200"/>
                  <a:gd name="connsiteX7" fmla="*/ 241300 w 5981700"/>
                  <a:gd name="connsiteY7" fmla="*/ 3238500 h 5410200"/>
                  <a:gd name="connsiteX8" fmla="*/ 292100 w 5981700"/>
                  <a:gd name="connsiteY8" fmla="*/ 3378200 h 5410200"/>
                  <a:gd name="connsiteX9" fmla="*/ 101600 w 5981700"/>
                  <a:gd name="connsiteY9" fmla="*/ 3543300 h 5410200"/>
                  <a:gd name="connsiteX10" fmla="*/ 190500 w 5981700"/>
                  <a:gd name="connsiteY10" fmla="*/ 3721100 h 5410200"/>
                  <a:gd name="connsiteX11" fmla="*/ 0 w 5981700"/>
                  <a:gd name="connsiteY11" fmla="*/ 3911600 h 5410200"/>
                  <a:gd name="connsiteX12" fmla="*/ 165100 w 5981700"/>
                  <a:gd name="connsiteY12" fmla="*/ 4013200 h 5410200"/>
                  <a:gd name="connsiteX13" fmla="*/ 215900 w 5981700"/>
                  <a:gd name="connsiteY13" fmla="*/ 3975100 h 5410200"/>
                  <a:gd name="connsiteX14" fmla="*/ 635000 w 5981700"/>
                  <a:gd name="connsiteY14" fmla="*/ 5321300 h 5410200"/>
                  <a:gd name="connsiteX15" fmla="*/ 1028700 w 5981700"/>
                  <a:gd name="connsiteY15" fmla="*/ 5410200 h 5410200"/>
                  <a:gd name="connsiteX16" fmla="*/ 1320800 w 5981700"/>
                  <a:gd name="connsiteY16" fmla="*/ 4813300 h 5410200"/>
                  <a:gd name="connsiteX17" fmla="*/ 1536700 w 5981700"/>
                  <a:gd name="connsiteY17" fmla="*/ 4813300 h 5410200"/>
                  <a:gd name="connsiteX18" fmla="*/ 1778000 w 5981700"/>
                  <a:gd name="connsiteY18" fmla="*/ 5232400 h 5410200"/>
                  <a:gd name="connsiteX19" fmla="*/ 2209800 w 5981700"/>
                  <a:gd name="connsiteY19" fmla="*/ 5130800 h 5410200"/>
                  <a:gd name="connsiteX20" fmla="*/ 2514600 w 5981700"/>
                  <a:gd name="connsiteY20" fmla="*/ 5130800 h 5410200"/>
                  <a:gd name="connsiteX21" fmla="*/ 2641600 w 5981700"/>
                  <a:gd name="connsiteY21" fmla="*/ 5016500 h 5410200"/>
                  <a:gd name="connsiteX22" fmla="*/ 2971800 w 5981700"/>
                  <a:gd name="connsiteY22" fmla="*/ 4902200 h 5410200"/>
                  <a:gd name="connsiteX23" fmla="*/ 3238500 w 5981700"/>
                  <a:gd name="connsiteY23" fmla="*/ 5016500 h 5410200"/>
                  <a:gd name="connsiteX24" fmla="*/ 3390900 w 5981700"/>
                  <a:gd name="connsiteY24" fmla="*/ 5016500 h 5410200"/>
                  <a:gd name="connsiteX25" fmla="*/ 3695700 w 5981700"/>
                  <a:gd name="connsiteY25" fmla="*/ 4572000 h 5410200"/>
                  <a:gd name="connsiteX26" fmla="*/ 3784600 w 5981700"/>
                  <a:gd name="connsiteY26" fmla="*/ 4165600 h 5410200"/>
                  <a:gd name="connsiteX27" fmla="*/ 4038600 w 5981700"/>
                  <a:gd name="connsiteY27" fmla="*/ 4089400 h 5410200"/>
                  <a:gd name="connsiteX28" fmla="*/ 4000500 w 5981700"/>
                  <a:gd name="connsiteY28" fmla="*/ 4597400 h 5410200"/>
                  <a:gd name="connsiteX29" fmla="*/ 4267200 w 5981700"/>
                  <a:gd name="connsiteY29" fmla="*/ 5016500 h 5410200"/>
                  <a:gd name="connsiteX30" fmla="*/ 4711700 w 5981700"/>
                  <a:gd name="connsiteY30" fmla="*/ 4419600 h 5410200"/>
                  <a:gd name="connsiteX31" fmla="*/ 4699000 w 5981700"/>
                  <a:gd name="connsiteY31" fmla="*/ 4191000 h 5410200"/>
                  <a:gd name="connsiteX32" fmla="*/ 4864100 w 5981700"/>
                  <a:gd name="connsiteY32" fmla="*/ 3886200 h 5410200"/>
                  <a:gd name="connsiteX33" fmla="*/ 5105400 w 5981700"/>
                  <a:gd name="connsiteY33" fmla="*/ 3924300 h 5410200"/>
                  <a:gd name="connsiteX34" fmla="*/ 5207000 w 5981700"/>
                  <a:gd name="connsiteY34" fmla="*/ 3238500 h 5410200"/>
                  <a:gd name="connsiteX35" fmla="*/ 5397500 w 5981700"/>
                  <a:gd name="connsiteY35" fmla="*/ 2311400 h 5410200"/>
                  <a:gd name="connsiteX36" fmla="*/ 5981700 w 5981700"/>
                  <a:gd name="connsiteY36" fmla="*/ 1866900 h 5410200"/>
                  <a:gd name="connsiteX37" fmla="*/ 5473700 w 5981700"/>
                  <a:gd name="connsiteY37" fmla="*/ 1473200 h 5410200"/>
                  <a:gd name="connsiteX38" fmla="*/ 5359400 w 5981700"/>
                  <a:gd name="connsiteY38" fmla="*/ 431800 h 5410200"/>
                  <a:gd name="connsiteX39" fmla="*/ 4660900 w 5981700"/>
                  <a:gd name="connsiteY39" fmla="*/ 0 h 5410200"/>
                  <a:gd name="connsiteX40" fmla="*/ 4203700 w 5981700"/>
                  <a:gd name="connsiteY40" fmla="*/ 482600 h 5410200"/>
                  <a:gd name="connsiteX41" fmla="*/ 1244600 w 5981700"/>
                  <a:gd name="connsiteY41" fmla="*/ 457200 h 5410200"/>
                  <a:gd name="connsiteX0" fmla="*/ 1244600 w 5981700"/>
                  <a:gd name="connsiteY0" fmla="*/ 457200 h 5410200"/>
                  <a:gd name="connsiteX1" fmla="*/ 1244600 w 5981700"/>
                  <a:gd name="connsiteY1" fmla="*/ 1193800 h 5410200"/>
                  <a:gd name="connsiteX2" fmla="*/ 823913 w 5981700"/>
                  <a:gd name="connsiteY2" fmla="*/ 1177925 h 5410200"/>
                  <a:gd name="connsiteX3" fmla="*/ 838200 w 5981700"/>
                  <a:gd name="connsiteY3" fmla="*/ 2794000 h 5410200"/>
                  <a:gd name="connsiteX4" fmla="*/ 520700 w 5981700"/>
                  <a:gd name="connsiteY4" fmla="*/ 2806700 h 5410200"/>
                  <a:gd name="connsiteX5" fmla="*/ 431800 w 5981700"/>
                  <a:gd name="connsiteY5" fmla="*/ 2908300 h 5410200"/>
                  <a:gd name="connsiteX6" fmla="*/ 469900 w 5981700"/>
                  <a:gd name="connsiteY6" fmla="*/ 2971800 h 5410200"/>
                  <a:gd name="connsiteX7" fmla="*/ 241300 w 5981700"/>
                  <a:gd name="connsiteY7" fmla="*/ 3238500 h 5410200"/>
                  <a:gd name="connsiteX8" fmla="*/ 292100 w 5981700"/>
                  <a:gd name="connsiteY8" fmla="*/ 3378200 h 5410200"/>
                  <a:gd name="connsiteX9" fmla="*/ 101600 w 5981700"/>
                  <a:gd name="connsiteY9" fmla="*/ 3543300 h 5410200"/>
                  <a:gd name="connsiteX10" fmla="*/ 190500 w 5981700"/>
                  <a:gd name="connsiteY10" fmla="*/ 3721100 h 5410200"/>
                  <a:gd name="connsiteX11" fmla="*/ 0 w 5981700"/>
                  <a:gd name="connsiteY11" fmla="*/ 3911600 h 5410200"/>
                  <a:gd name="connsiteX12" fmla="*/ 165100 w 5981700"/>
                  <a:gd name="connsiteY12" fmla="*/ 4013200 h 5410200"/>
                  <a:gd name="connsiteX13" fmla="*/ 215900 w 5981700"/>
                  <a:gd name="connsiteY13" fmla="*/ 3975100 h 5410200"/>
                  <a:gd name="connsiteX14" fmla="*/ 635000 w 5981700"/>
                  <a:gd name="connsiteY14" fmla="*/ 5321300 h 5410200"/>
                  <a:gd name="connsiteX15" fmla="*/ 1028700 w 5981700"/>
                  <a:gd name="connsiteY15" fmla="*/ 5410200 h 5410200"/>
                  <a:gd name="connsiteX16" fmla="*/ 1320800 w 5981700"/>
                  <a:gd name="connsiteY16" fmla="*/ 4813300 h 5410200"/>
                  <a:gd name="connsiteX17" fmla="*/ 1536700 w 5981700"/>
                  <a:gd name="connsiteY17" fmla="*/ 4813300 h 5410200"/>
                  <a:gd name="connsiteX18" fmla="*/ 1778000 w 5981700"/>
                  <a:gd name="connsiteY18" fmla="*/ 5232400 h 5410200"/>
                  <a:gd name="connsiteX19" fmla="*/ 2209800 w 5981700"/>
                  <a:gd name="connsiteY19" fmla="*/ 5130800 h 5410200"/>
                  <a:gd name="connsiteX20" fmla="*/ 2514600 w 5981700"/>
                  <a:gd name="connsiteY20" fmla="*/ 5130800 h 5410200"/>
                  <a:gd name="connsiteX21" fmla="*/ 2641600 w 5981700"/>
                  <a:gd name="connsiteY21" fmla="*/ 5016500 h 5410200"/>
                  <a:gd name="connsiteX22" fmla="*/ 2971800 w 5981700"/>
                  <a:gd name="connsiteY22" fmla="*/ 4902200 h 5410200"/>
                  <a:gd name="connsiteX23" fmla="*/ 3238500 w 5981700"/>
                  <a:gd name="connsiteY23" fmla="*/ 5016500 h 5410200"/>
                  <a:gd name="connsiteX24" fmla="*/ 3390900 w 5981700"/>
                  <a:gd name="connsiteY24" fmla="*/ 5016500 h 5410200"/>
                  <a:gd name="connsiteX25" fmla="*/ 3695700 w 5981700"/>
                  <a:gd name="connsiteY25" fmla="*/ 4572000 h 5410200"/>
                  <a:gd name="connsiteX26" fmla="*/ 3784600 w 5981700"/>
                  <a:gd name="connsiteY26" fmla="*/ 4165600 h 5410200"/>
                  <a:gd name="connsiteX27" fmla="*/ 4038600 w 5981700"/>
                  <a:gd name="connsiteY27" fmla="*/ 4089400 h 5410200"/>
                  <a:gd name="connsiteX28" fmla="*/ 4000500 w 5981700"/>
                  <a:gd name="connsiteY28" fmla="*/ 4597400 h 5410200"/>
                  <a:gd name="connsiteX29" fmla="*/ 4267200 w 5981700"/>
                  <a:gd name="connsiteY29" fmla="*/ 5016500 h 5410200"/>
                  <a:gd name="connsiteX30" fmla="*/ 4711700 w 5981700"/>
                  <a:gd name="connsiteY30" fmla="*/ 4419600 h 5410200"/>
                  <a:gd name="connsiteX31" fmla="*/ 4699000 w 5981700"/>
                  <a:gd name="connsiteY31" fmla="*/ 4191000 h 5410200"/>
                  <a:gd name="connsiteX32" fmla="*/ 4864100 w 5981700"/>
                  <a:gd name="connsiteY32" fmla="*/ 3886200 h 5410200"/>
                  <a:gd name="connsiteX33" fmla="*/ 5105400 w 5981700"/>
                  <a:gd name="connsiteY33" fmla="*/ 3924300 h 5410200"/>
                  <a:gd name="connsiteX34" fmla="*/ 5207000 w 5981700"/>
                  <a:gd name="connsiteY34" fmla="*/ 3238500 h 5410200"/>
                  <a:gd name="connsiteX35" fmla="*/ 5397500 w 5981700"/>
                  <a:gd name="connsiteY35" fmla="*/ 2311400 h 5410200"/>
                  <a:gd name="connsiteX36" fmla="*/ 5981700 w 5981700"/>
                  <a:gd name="connsiteY36" fmla="*/ 1866900 h 5410200"/>
                  <a:gd name="connsiteX37" fmla="*/ 5473700 w 5981700"/>
                  <a:gd name="connsiteY37" fmla="*/ 1473200 h 5410200"/>
                  <a:gd name="connsiteX38" fmla="*/ 5359400 w 5981700"/>
                  <a:gd name="connsiteY38" fmla="*/ 431800 h 5410200"/>
                  <a:gd name="connsiteX39" fmla="*/ 4660900 w 5981700"/>
                  <a:gd name="connsiteY39" fmla="*/ 0 h 5410200"/>
                  <a:gd name="connsiteX40" fmla="*/ 4203700 w 5981700"/>
                  <a:gd name="connsiteY40" fmla="*/ 482600 h 5410200"/>
                  <a:gd name="connsiteX41" fmla="*/ 1244600 w 5981700"/>
                  <a:gd name="connsiteY41" fmla="*/ 457200 h 5410200"/>
                  <a:gd name="connsiteX0" fmla="*/ 1244600 w 5981700"/>
                  <a:gd name="connsiteY0" fmla="*/ 457200 h 5410200"/>
                  <a:gd name="connsiteX1" fmla="*/ 1244600 w 5981700"/>
                  <a:gd name="connsiteY1" fmla="*/ 1193800 h 5410200"/>
                  <a:gd name="connsiteX2" fmla="*/ 857251 w 5981700"/>
                  <a:gd name="connsiteY2" fmla="*/ 1201737 h 5410200"/>
                  <a:gd name="connsiteX3" fmla="*/ 838200 w 5981700"/>
                  <a:gd name="connsiteY3" fmla="*/ 2794000 h 5410200"/>
                  <a:gd name="connsiteX4" fmla="*/ 520700 w 5981700"/>
                  <a:gd name="connsiteY4" fmla="*/ 2806700 h 5410200"/>
                  <a:gd name="connsiteX5" fmla="*/ 431800 w 5981700"/>
                  <a:gd name="connsiteY5" fmla="*/ 2908300 h 5410200"/>
                  <a:gd name="connsiteX6" fmla="*/ 469900 w 5981700"/>
                  <a:gd name="connsiteY6" fmla="*/ 2971800 h 5410200"/>
                  <a:gd name="connsiteX7" fmla="*/ 241300 w 5981700"/>
                  <a:gd name="connsiteY7" fmla="*/ 3238500 h 5410200"/>
                  <a:gd name="connsiteX8" fmla="*/ 292100 w 5981700"/>
                  <a:gd name="connsiteY8" fmla="*/ 3378200 h 5410200"/>
                  <a:gd name="connsiteX9" fmla="*/ 101600 w 5981700"/>
                  <a:gd name="connsiteY9" fmla="*/ 3543300 h 5410200"/>
                  <a:gd name="connsiteX10" fmla="*/ 190500 w 5981700"/>
                  <a:gd name="connsiteY10" fmla="*/ 3721100 h 5410200"/>
                  <a:gd name="connsiteX11" fmla="*/ 0 w 5981700"/>
                  <a:gd name="connsiteY11" fmla="*/ 3911600 h 5410200"/>
                  <a:gd name="connsiteX12" fmla="*/ 165100 w 5981700"/>
                  <a:gd name="connsiteY12" fmla="*/ 4013200 h 5410200"/>
                  <a:gd name="connsiteX13" fmla="*/ 215900 w 5981700"/>
                  <a:gd name="connsiteY13" fmla="*/ 3975100 h 5410200"/>
                  <a:gd name="connsiteX14" fmla="*/ 635000 w 5981700"/>
                  <a:gd name="connsiteY14" fmla="*/ 5321300 h 5410200"/>
                  <a:gd name="connsiteX15" fmla="*/ 1028700 w 5981700"/>
                  <a:gd name="connsiteY15" fmla="*/ 5410200 h 5410200"/>
                  <a:gd name="connsiteX16" fmla="*/ 1320800 w 5981700"/>
                  <a:gd name="connsiteY16" fmla="*/ 4813300 h 5410200"/>
                  <a:gd name="connsiteX17" fmla="*/ 1536700 w 5981700"/>
                  <a:gd name="connsiteY17" fmla="*/ 4813300 h 5410200"/>
                  <a:gd name="connsiteX18" fmla="*/ 1778000 w 5981700"/>
                  <a:gd name="connsiteY18" fmla="*/ 5232400 h 5410200"/>
                  <a:gd name="connsiteX19" fmla="*/ 2209800 w 5981700"/>
                  <a:gd name="connsiteY19" fmla="*/ 5130800 h 5410200"/>
                  <a:gd name="connsiteX20" fmla="*/ 2514600 w 5981700"/>
                  <a:gd name="connsiteY20" fmla="*/ 5130800 h 5410200"/>
                  <a:gd name="connsiteX21" fmla="*/ 2641600 w 5981700"/>
                  <a:gd name="connsiteY21" fmla="*/ 5016500 h 5410200"/>
                  <a:gd name="connsiteX22" fmla="*/ 2971800 w 5981700"/>
                  <a:gd name="connsiteY22" fmla="*/ 4902200 h 5410200"/>
                  <a:gd name="connsiteX23" fmla="*/ 3238500 w 5981700"/>
                  <a:gd name="connsiteY23" fmla="*/ 5016500 h 5410200"/>
                  <a:gd name="connsiteX24" fmla="*/ 3390900 w 5981700"/>
                  <a:gd name="connsiteY24" fmla="*/ 5016500 h 5410200"/>
                  <a:gd name="connsiteX25" fmla="*/ 3695700 w 5981700"/>
                  <a:gd name="connsiteY25" fmla="*/ 4572000 h 5410200"/>
                  <a:gd name="connsiteX26" fmla="*/ 3784600 w 5981700"/>
                  <a:gd name="connsiteY26" fmla="*/ 4165600 h 5410200"/>
                  <a:gd name="connsiteX27" fmla="*/ 4038600 w 5981700"/>
                  <a:gd name="connsiteY27" fmla="*/ 4089400 h 5410200"/>
                  <a:gd name="connsiteX28" fmla="*/ 4000500 w 5981700"/>
                  <a:gd name="connsiteY28" fmla="*/ 4597400 h 5410200"/>
                  <a:gd name="connsiteX29" fmla="*/ 4267200 w 5981700"/>
                  <a:gd name="connsiteY29" fmla="*/ 5016500 h 5410200"/>
                  <a:gd name="connsiteX30" fmla="*/ 4711700 w 5981700"/>
                  <a:gd name="connsiteY30" fmla="*/ 4419600 h 5410200"/>
                  <a:gd name="connsiteX31" fmla="*/ 4699000 w 5981700"/>
                  <a:gd name="connsiteY31" fmla="*/ 4191000 h 5410200"/>
                  <a:gd name="connsiteX32" fmla="*/ 4864100 w 5981700"/>
                  <a:gd name="connsiteY32" fmla="*/ 3886200 h 5410200"/>
                  <a:gd name="connsiteX33" fmla="*/ 5105400 w 5981700"/>
                  <a:gd name="connsiteY33" fmla="*/ 3924300 h 5410200"/>
                  <a:gd name="connsiteX34" fmla="*/ 5207000 w 5981700"/>
                  <a:gd name="connsiteY34" fmla="*/ 3238500 h 5410200"/>
                  <a:gd name="connsiteX35" fmla="*/ 5397500 w 5981700"/>
                  <a:gd name="connsiteY35" fmla="*/ 2311400 h 5410200"/>
                  <a:gd name="connsiteX36" fmla="*/ 5981700 w 5981700"/>
                  <a:gd name="connsiteY36" fmla="*/ 1866900 h 5410200"/>
                  <a:gd name="connsiteX37" fmla="*/ 5473700 w 5981700"/>
                  <a:gd name="connsiteY37" fmla="*/ 1473200 h 5410200"/>
                  <a:gd name="connsiteX38" fmla="*/ 5359400 w 5981700"/>
                  <a:gd name="connsiteY38" fmla="*/ 431800 h 5410200"/>
                  <a:gd name="connsiteX39" fmla="*/ 4660900 w 5981700"/>
                  <a:gd name="connsiteY39" fmla="*/ 0 h 5410200"/>
                  <a:gd name="connsiteX40" fmla="*/ 4203700 w 5981700"/>
                  <a:gd name="connsiteY40" fmla="*/ 482600 h 5410200"/>
                  <a:gd name="connsiteX41" fmla="*/ 1244600 w 5981700"/>
                  <a:gd name="connsiteY41" fmla="*/ 457200 h 5410200"/>
                  <a:gd name="connsiteX0" fmla="*/ 1244600 w 5981700"/>
                  <a:gd name="connsiteY0" fmla="*/ 457200 h 5410200"/>
                  <a:gd name="connsiteX1" fmla="*/ 1244600 w 5981700"/>
                  <a:gd name="connsiteY1" fmla="*/ 1193800 h 5410200"/>
                  <a:gd name="connsiteX2" fmla="*/ 838201 w 5981700"/>
                  <a:gd name="connsiteY2" fmla="*/ 1201737 h 5410200"/>
                  <a:gd name="connsiteX3" fmla="*/ 838200 w 5981700"/>
                  <a:gd name="connsiteY3" fmla="*/ 2794000 h 5410200"/>
                  <a:gd name="connsiteX4" fmla="*/ 520700 w 5981700"/>
                  <a:gd name="connsiteY4" fmla="*/ 2806700 h 5410200"/>
                  <a:gd name="connsiteX5" fmla="*/ 431800 w 5981700"/>
                  <a:gd name="connsiteY5" fmla="*/ 2908300 h 5410200"/>
                  <a:gd name="connsiteX6" fmla="*/ 469900 w 5981700"/>
                  <a:gd name="connsiteY6" fmla="*/ 2971800 h 5410200"/>
                  <a:gd name="connsiteX7" fmla="*/ 241300 w 5981700"/>
                  <a:gd name="connsiteY7" fmla="*/ 3238500 h 5410200"/>
                  <a:gd name="connsiteX8" fmla="*/ 292100 w 5981700"/>
                  <a:gd name="connsiteY8" fmla="*/ 3378200 h 5410200"/>
                  <a:gd name="connsiteX9" fmla="*/ 101600 w 5981700"/>
                  <a:gd name="connsiteY9" fmla="*/ 3543300 h 5410200"/>
                  <a:gd name="connsiteX10" fmla="*/ 190500 w 5981700"/>
                  <a:gd name="connsiteY10" fmla="*/ 3721100 h 5410200"/>
                  <a:gd name="connsiteX11" fmla="*/ 0 w 5981700"/>
                  <a:gd name="connsiteY11" fmla="*/ 3911600 h 5410200"/>
                  <a:gd name="connsiteX12" fmla="*/ 165100 w 5981700"/>
                  <a:gd name="connsiteY12" fmla="*/ 4013200 h 5410200"/>
                  <a:gd name="connsiteX13" fmla="*/ 215900 w 5981700"/>
                  <a:gd name="connsiteY13" fmla="*/ 3975100 h 5410200"/>
                  <a:gd name="connsiteX14" fmla="*/ 635000 w 5981700"/>
                  <a:gd name="connsiteY14" fmla="*/ 5321300 h 5410200"/>
                  <a:gd name="connsiteX15" fmla="*/ 1028700 w 5981700"/>
                  <a:gd name="connsiteY15" fmla="*/ 5410200 h 5410200"/>
                  <a:gd name="connsiteX16" fmla="*/ 1320800 w 5981700"/>
                  <a:gd name="connsiteY16" fmla="*/ 4813300 h 5410200"/>
                  <a:gd name="connsiteX17" fmla="*/ 1536700 w 5981700"/>
                  <a:gd name="connsiteY17" fmla="*/ 4813300 h 5410200"/>
                  <a:gd name="connsiteX18" fmla="*/ 1778000 w 5981700"/>
                  <a:gd name="connsiteY18" fmla="*/ 5232400 h 5410200"/>
                  <a:gd name="connsiteX19" fmla="*/ 2209800 w 5981700"/>
                  <a:gd name="connsiteY19" fmla="*/ 5130800 h 5410200"/>
                  <a:gd name="connsiteX20" fmla="*/ 2514600 w 5981700"/>
                  <a:gd name="connsiteY20" fmla="*/ 5130800 h 5410200"/>
                  <a:gd name="connsiteX21" fmla="*/ 2641600 w 5981700"/>
                  <a:gd name="connsiteY21" fmla="*/ 5016500 h 5410200"/>
                  <a:gd name="connsiteX22" fmla="*/ 2971800 w 5981700"/>
                  <a:gd name="connsiteY22" fmla="*/ 4902200 h 5410200"/>
                  <a:gd name="connsiteX23" fmla="*/ 3238500 w 5981700"/>
                  <a:gd name="connsiteY23" fmla="*/ 5016500 h 5410200"/>
                  <a:gd name="connsiteX24" fmla="*/ 3390900 w 5981700"/>
                  <a:gd name="connsiteY24" fmla="*/ 5016500 h 5410200"/>
                  <a:gd name="connsiteX25" fmla="*/ 3695700 w 5981700"/>
                  <a:gd name="connsiteY25" fmla="*/ 4572000 h 5410200"/>
                  <a:gd name="connsiteX26" fmla="*/ 3784600 w 5981700"/>
                  <a:gd name="connsiteY26" fmla="*/ 4165600 h 5410200"/>
                  <a:gd name="connsiteX27" fmla="*/ 4038600 w 5981700"/>
                  <a:gd name="connsiteY27" fmla="*/ 4089400 h 5410200"/>
                  <a:gd name="connsiteX28" fmla="*/ 4000500 w 5981700"/>
                  <a:gd name="connsiteY28" fmla="*/ 4597400 h 5410200"/>
                  <a:gd name="connsiteX29" fmla="*/ 4267200 w 5981700"/>
                  <a:gd name="connsiteY29" fmla="*/ 5016500 h 5410200"/>
                  <a:gd name="connsiteX30" fmla="*/ 4711700 w 5981700"/>
                  <a:gd name="connsiteY30" fmla="*/ 4419600 h 5410200"/>
                  <a:gd name="connsiteX31" fmla="*/ 4699000 w 5981700"/>
                  <a:gd name="connsiteY31" fmla="*/ 4191000 h 5410200"/>
                  <a:gd name="connsiteX32" fmla="*/ 4864100 w 5981700"/>
                  <a:gd name="connsiteY32" fmla="*/ 3886200 h 5410200"/>
                  <a:gd name="connsiteX33" fmla="*/ 5105400 w 5981700"/>
                  <a:gd name="connsiteY33" fmla="*/ 3924300 h 5410200"/>
                  <a:gd name="connsiteX34" fmla="*/ 5207000 w 5981700"/>
                  <a:gd name="connsiteY34" fmla="*/ 3238500 h 5410200"/>
                  <a:gd name="connsiteX35" fmla="*/ 5397500 w 5981700"/>
                  <a:gd name="connsiteY35" fmla="*/ 2311400 h 5410200"/>
                  <a:gd name="connsiteX36" fmla="*/ 5981700 w 5981700"/>
                  <a:gd name="connsiteY36" fmla="*/ 1866900 h 5410200"/>
                  <a:gd name="connsiteX37" fmla="*/ 5473700 w 5981700"/>
                  <a:gd name="connsiteY37" fmla="*/ 1473200 h 5410200"/>
                  <a:gd name="connsiteX38" fmla="*/ 5359400 w 5981700"/>
                  <a:gd name="connsiteY38" fmla="*/ 431800 h 5410200"/>
                  <a:gd name="connsiteX39" fmla="*/ 4660900 w 5981700"/>
                  <a:gd name="connsiteY39" fmla="*/ 0 h 5410200"/>
                  <a:gd name="connsiteX40" fmla="*/ 4203700 w 5981700"/>
                  <a:gd name="connsiteY40" fmla="*/ 482600 h 5410200"/>
                  <a:gd name="connsiteX41" fmla="*/ 1244600 w 5981700"/>
                  <a:gd name="connsiteY41" fmla="*/ 457200 h 5410200"/>
                  <a:gd name="connsiteX0" fmla="*/ 1244600 w 5981700"/>
                  <a:gd name="connsiteY0" fmla="*/ 457200 h 5410200"/>
                  <a:gd name="connsiteX1" fmla="*/ 1244600 w 5981700"/>
                  <a:gd name="connsiteY1" fmla="*/ 1193800 h 5410200"/>
                  <a:gd name="connsiteX2" fmla="*/ 838201 w 5981700"/>
                  <a:gd name="connsiteY2" fmla="*/ 1201737 h 5410200"/>
                  <a:gd name="connsiteX3" fmla="*/ 838200 w 5981700"/>
                  <a:gd name="connsiteY3" fmla="*/ 2794000 h 5410200"/>
                  <a:gd name="connsiteX4" fmla="*/ 520700 w 5981700"/>
                  <a:gd name="connsiteY4" fmla="*/ 2806700 h 5410200"/>
                  <a:gd name="connsiteX5" fmla="*/ 431800 w 5981700"/>
                  <a:gd name="connsiteY5" fmla="*/ 2908300 h 5410200"/>
                  <a:gd name="connsiteX6" fmla="*/ 469900 w 5981700"/>
                  <a:gd name="connsiteY6" fmla="*/ 2971800 h 5410200"/>
                  <a:gd name="connsiteX7" fmla="*/ 350838 w 5981700"/>
                  <a:gd name="connsiteY7" fmla="*/ 3209131 h 5410200"/>
                  <a:gd name="connsiteX8" fmla="*/ 241300 w 5981700"/>
                  <a:gd name="connsiteY8" fmla="*/ 3238500 h 5410200"/>
                  <a:gd name="connsiteX9" fmla="*/ 292100 w 5981700"/>
                  <a:gd name="connsiteY9" fmla="*/ 3378200 h 5410200"/>
                  <a:gd name="connsiteX10" fmla="*/ 101600 w 5981700"/>
                  <a:gd name="connsiteY10" fmla="*/ 3543300 h 5410200"/>
                  <a:gd name="connsiteX11" fmla="*/ 190500 w 5981700"/>
                  <a:gd name="connsiteY11" fmla="*/ 3721100 h 5410200"/>
                  <a:gd name="connsiteX12" fmla="*/ 0 w 5981700"/>
                  <a:gd name="connsiteY12" fmla="*/ 3911600 h 5410200"/>
                  <a:gd name="connsiteX13" fmla="*/ 165100 w 5981700"/>
                  <a:gd name="connsiteY13" fmla="*/ 4013200 h 5410200"/>
                  <a:gd name="connsiteX14" fmla="*/ 215900 w 5981700"/>
                  <a:gd name="connsiteY14" fmla="*/ 3975100 h 5410200"/>
                  <a:gd name="connsiteX15" fmla="*/ 635000 w 5981700"/>
                  <a:gd name="connsiteY15" fmla="*/ 5321300 h 5410200"/>
                  <a:gd name="connsiteX16" fmla="*/ 1028700 w 5981700"/>
                  <a:gd name="connsiteY16" fmla="*/ 5410200 h 5410200"/>
                  <a:gd name="connsiteX17" fmla="*/ 1320800 w 5981700"/>
                  <a:gd name="connsiteY17" fmla="*/ 4813300 h 5410200"/>
                  <a:gd name="connsiteX18" fmla="*/ 1536700 w 5981700"/>
                  <a:gd name="connsiteY18" fmla="*/ 4813300 h 5410200"/>
                  <a:gd name="connsiteX19" fmla="*/ 1778000 w 5981700"/>
                  <a:gd name="connsiteY19" fmla="*/ 5232400 h 5410200"/>
                  <a:gd name="connsiteX20" fmla="*/ 2209800 w 5981700"/>
                  <a:gd name="connsiteY20" fmla="*/ 5130800 h 5410200"/>
                  <a:gd name="connsiteX21" fmla="*/ 2514600 w 5981700"/>
                  <a:gd name="connsiteY21" fmla="*/ 5130800 h 5410200"/>
                  <a:gd name="connsiteX22" fmla="*/ 2641600 w 5981700"/>
                  <a:gd name="connsiteY22" fmla="*/ 5016500 h 5410200"/>
                  <a:gd name="connsiteX23" fmla="*/ 2971800 w 5981700"/>
                  <a:gd name="connsiteY23" fmla="*/ 4902200 h 5410200"/>
                  <a:gd name="connsiteX24" fmla="*/ 3238500 w 5981700"/>
                  <a:gd name="connsiteY24" fmla="*/ 5016500 h 5410200"/>
                  <a:gd name="connsiteX25" fmla="*/ 3390900 w 5981700"/>
                  <a:gd name="connsiteY25" fmla="*/ 5016500 h 5410200"/>
                  <a:gd name="connsiteX26" fmla="*/ 3695700 w 5981700"/>
                  <a:gd name="connsiteY26" fmla="*/ 4572000 h 5410200"/>
                  <a:gd name="connsiteX27" fmla="*/ 3784600 w 5981700"/>
                  <a:gd name="connsiteY27" fmla="*/ 4165600 h 5410200"/>
                  <a:gd name="connsiteX28" fmla="*/ 4038600 w 5981700"/>
                  <a:gd name="connsiteY28" fmla="*/ 4089400 h 5410200"/>
                  <a:gd name="connsiteX29" fmla="*/ 4000500 w 5981700"/>
                  <a:gd name="connsiteY29" fmla="*/ 4597400 h 5410200"/>
                  <a:gd name="connsiteX30" fmla="*/ 4267200 w 5981700"/>
                  <a:gd name="connsiteY30" fmla="*/ 5016500 h 5410200"/>
                  <a:gd name="connsiteX31" fmla="*/ 4711700 w 5981700"/>
                  <a:gd name="connsiteY31" fmla="*/ 4419600 h 5410200"/>
                  <a:gd name="connsiteX32" fmla="*/ 4699000 w 5981700"/>
                  <a:gd name="connsiteY32" fmla="*/ 4191000 h 5410200"/>
                  <a:gd name="connsiteX33" fmla="*/ 4864100 w 5981700"/>
                  <a:gd name="connsiteY33" fmla="*/ 3886200 h 5410200"/>
                  <a:gd name="connsiteX34" fmla="*/ 5105400 w 5981700"/>
                  <a:gd name="connsiteY34" fmla="*/ 3924300 h 5410200"/>
                  <a:gd name="connsiteX35" fmla="*/ 5207000 w 5981700"/>
                  <a:gd name="connsiteY35" fmla="*/ 3238500 h 5410200"/>
                  <a:gd name="connsiteX36" fmla="*/ 5397500 w 5981700"/>
                  <a:gd name="connsiteY36" fmla="*/ 2311400 h 5410200"/>
                  <a:gd name="connsiteX37" fmla="*/ 5981700 w 5981700"/>
                  <a:gd name="connsiteY37" fmla="*/ 1866900 h 5410200"/>
                  <a:gd name="connsiteX38" fmla="*/ 5473700 w 5981700"/>
                  <a:gd name="connsiteY38" fmla="*/ 1473200 h 5410200"/>
                  <a:gd name="connsiteX39" fmla="*/ 5359400 w 5981700"/>
                  <a:gd name="connsiteY39" fmla="*/ 431800 h 5410200"/>
                  <a:gd name="connsiteX40" fmla="*/ 4660900 w 5981700"/>
                  <a:gd name="connsiteY40" fmla="*/ 0 h 5410200"/>
                  <a:gd name="connsiteX41" fmla="*/ 4203700 w 5981700"/>
                  <a:gd name="connsiteY41" fmla="*/ 482600 h 5410200"/>
                  <a:gd name="connsiteX42" fmla="*/ 1244600 w 5981700"/>
                  <a:gd name="connsiteY42" fmla="*/ 457200 h 5410200"/>
                  <a:gd name="connsiteX0" fmla="*/ 1244600 w 5981700"/>
                  <a:gd name="connsiteY0" fmla="*/ 457200 h 5410200"/>
                  <a:gd name="connsiteX1" fmla="*/ 1244600 w 5981700"/>
                  <a:gd name="connsiteY1" fmla="*/ 1193800 h 5410200"/>
                  <a:gd name="connsiteX2" fmla="*/ 838201 w 5981700"/>
                  <a:gd name="connsiteY2" fmla="*/ 1201737 h 5410200"/>
                  <a:gd name="connsiteX3" fmla="*/ 838200 w 5981700"/>
                  <a:gd name="connsiteY3" fmla="*/ 2794000 h 5410200"/>
                  <a:gd name="connsiteX4" fmla="*/ 520700 w 5981700"/>
                  <a:gd name="connsiteY4" fmla="*/ 2806700 h 5410200"/>
                  <a:gd name="connsiteX5" fmla="*/ 431800 w 5981700"/>
                  <a:gd name="connsiteY5" fmla="*/ 2908300 h 5410200"/>
                  <a:gd name="connsiteX6" fmla="*/ 469900 w 5981700"/>
                  <a:gd name="connsiteY6" fmla="*/ 2971800 h 5410200"/>
                  <a:gd name="connsiteX7" fmla="*/ 348456 w 5981700"/>
                  <a:gd name="connsiteY7" fmla="*/ 3116263 h 5410200"/>
                  <a:gd name="connsiteX8" fmla="*/ 350838 w 5981700"/>
                  <a:gd name="connsiteY8" fmla="*/ 3209131 h 5410200"/>
                  <a:gd name="connsiteX9" fmla="*/ 241300 w 5981700"/>
                  <a:gd name="connsiteY9" fmla="*/ 3238500 h 5410200"/>
                  <a:gd name="connsiteX10" fmla="*/ 292100 w 5981700"/>
                  <a:gd name="connsiteY10" fmla="*/ 3378200 h 5410200"/>
                  <a:gd name="connsiteX11" fmla="*/ 101600 w 5981700"/>
                  <a:gd name="connsiteY11" fmla="*/ 3543300 h 5410200"/>
                  <a:gd name="connsiteX12" fmla="*/ 190500 w 5981700"/>
                  <a:gd name="connsiteY12" fmla="*/ 3721100 h 5410200"/>
                  <a:gd name="connsiteX13" fmla="*/ 0 w 5981700"/>
                  <a:gd name="connsiteY13" fmla="*/ 3911600 h 5410200"/>
                  <a:gd name="connsiteX14" fmla="*/ 165100 w 5981700"/>
                  <a:gd name="connsiteY14" fmla="*/ 4013200 h 5410200"/>
                  <a:gd name="connsiteX15" fmla="*/ 215900 w 5981700"/>
                  <a:gd name="connsiteY15" fmla="*/ 3975100 h 5410200"/>
                  <a:gd name="connsiteX16" fmla="*/ 635000 w 5981700"/>
                  <a:gd name="connsiteY16" fmla="*/ 5321300 h 5410200"/>
                  <a:gd name="connsiteX17" fmla="*/ 1028700 w 5981700"/>
                  <a:gd name="connsiteY17" fmla="*/ 5410200 h 5410200"/>
                  <a:gd name="connsiteX18" fmla="*/ 1320800 w 5981700"/>
                  <a:gd name="connsiteY18" fmla="*/ 4813300 h 5410200"/>
                  <a:gd name="connsiteX19" fmla="*/ 1536700 w 5981700"/>
                  <a:gd name="connsiteY19" fmla="*/ 4813300 h 5410200"/>
                  <a:gd name="connsiteX20" fmla="*/ 1778000 w 5981700"/>
                  <a:gd name="connsiteY20" fmla="*/ 5232400 h 5410200"/>
                  <a:gd name="connsiteX21" fmla="*/ 2209800 w 5981700"/>
                  <a:gd name="connsiteY21" fmla="*/ 5130800 h 5410200"/>
                  <a:gd name="connsiteX22" fmla="*/ 2514600 w 5981700"/>
                  <a:gd name="connsiteY22" fmla="*/ 5130800 h 5410200"/>
                  <a:gd name="connsiteX23" fmla="*/ 2641600 w 5981700"/>
                  <a:gd name="connsiteY23" fmla="*/ 5016500 h 5410200"/>
                  <a:gd name="connsiteX24" fmla="*/ 2971800 w 5981700"/>
                  <a:gd name="connsiteY24" fmla="*/ 4902200 h 5410200"/>
                  <a:gd name="connsiteX25" fmla="*/ 3238500 w 5981700"/>
                  <a:gd name="connsiteY25" fmla="*/ 5016500 h 5410200"/>
                  <a:gd name="connsiteX26" fmla="*/ 3390900 w 5981700"/>
                  <a:gd name="connsiteY26" fmla="*/ 5016500 h 5410200"/>
                  <a:gd name="connsiteX27" fmla="*/ 3695700 w 5981700"/>
                  <a:gd name="connsiteY27" fmla="*/ 4572000 h 5410200"/>
                  <a:gd name="connsiteX28" fmla="*/ 3784600 w 5981700"/>
                  <a:gd name="connsiteY28" fmla="*/ 4165600 h 5410200"/>
                  <a:gd name="connsiteX29" fmla="*/ 4038600 w 5981700"/>
                  <a:gd name="connsiteY29" fmla="*/ 4089400 h 5410200"/>
                  <a:gd name="connsiteX30" fmla="*/ 4000500 w 5981700"/>
                  <a:gd name="connsiteY30" fmla="*/ 4597400 h 5410200"/>
                  <a:gd name="connsiteX31" fmla="*/ 4267200 w 5981700"/>
                  <a:gd name="connsiteY31" fmla="*/ 5016500 h 5410200"/>
                  <a:gd name="connsiteX32" fmla="*/ 4711700 w 5981700"/>
                  <a:gd name="connsiteY32" fmla="*/ 4419600 h 5410200"/>
                  <a:gd name="connsiteX33" fmla="*/ 4699000 w 5981700"/>
                  <a:gd name="connsiteY33" fmla="*/ 4191000 h 5410200"/>
                  <a:gd name="connsiteX34" fmla="*/ 4864100 w 5981700"/>
                  <a:gd name="connsiteY34" fmla="*/ 3886200 h 5410200"/>
                  <a:gd name="connsiteX35" fmla="*/ 5105400 w 5981700"/>
                  <a:gd name="connsiteY35" fmla="*/ 3924300 h 5410200"/>
                  <a:gd name="connsiteX36" fmla="*/ 5207000 w 5981700"/>
                  <a:gd name="connsiteY36" fmla="*/ 3238500 h 5410200"/>
                  <a:gd name="connsiteX37" fmla="*/ 5397500 w 5981700"/>
                  <a:gd name="connsiteY37" fmla="*/ 2311400 h 5410200"/>
                  <a:gd name="connsiteX38" fmla="*/ 5981700 w 5981700"/>
                  <a:gd name="connsiteY38" fmla="*/ 1866900 h 5410200"/>
                  <a:gd name="connsiteX39" fmla="*/ 5473700 w 5981700"/>
                  <a:gd name="connsiteY39" fmla="*/ 1473200 h 5410200"/>
                  <a:gd name="connsiteX40" fmla="*/ 5359400 w 5981700"/>
                  <a:gd name="connsiteY40" fmla="*/ 431800 h 5410200"/>
                  <a:gd name="connsiteX41" fmla="*/ 4660900 w 5981700"/>
                  <a:gd name="connsiteY41" fmla="*/ 0 h 5410200"/>
                  <a:gd name="connsiteX42" fmla="*/ 4203700 w 5981700"/>
                  <a:gd name="connsiteY42" fmla="*/ 482600 h 5410200"/>
                  <a:gd name="connsiteX43" fmla="*/ 1244600 w 5981700"/>
                  <a:gd name="connsiteY43" fmla="*/ 457200 h 5410200"/>
                  <a:gd name="connsiteX0" fmla="*/ 1244600 w 5981700"/>
                  <a:gd name="connsiteY0" fmla="*/ 457200 h 5410200"/>
                  <a:gd name="connsiteX1" fmla="*/ 1244600 w 5981700"/>
                  <a:gd name="connsiteY1" fmla="*/ 1193800 h 5410200"/>
                  <a:gd name="connsiteX2" fmla="*/ 838201 w 5981700"/>
                  <a:gd name="connsiteY2" fmla="*/ 1201737 h 5410200"/>
                  <a:gd name="connsiteX3" fmla="*/ 838200 w 5981700"/>
                  <a:gd name="connsiteY3" fmla="*/ 2794000 h 5410200"/>
                  <a:gd name="connsiteX4" fmla="*/ 520700 w 5981700"/>
                  <a:gd name="connsiteY4" fmla="*/ 2806700 h 5410200"/>
                  <a:gd name="connsiteX5" fmla="*/ 431800 w 5981700"/>
                  <a:gd name="connsiteY5" fmla="*/ 2908300 h 5410200"/>
                  <a:gd name="connsiteX6" fmla="*/ 469900 w 5981700"/>
                  <a:gd name="connsiteY6" fmla="*/ 2971800 h 5410200"/>
                  <a:gd name="connsiteX7" fmla="*/ 348456 w 5981700"/>
                  <a:gd name="connsiteY7" fmla="*/ 3116263 h 5410200"/>
                  <a:gd name="connsiteX8" fmla="*/ 350838 w 5981700"/>
                  <a:gd name="connsiteY8" fmla="*/ 3209131 h 5410200"/>
                  <a:gd name="connsiteX9" fmla="*/ 241300 w 5981700"/>
                  <a:gd name="connsiteY9" fmla="*/ 3238500 h 5410200"/>
                  <a:gd name="connsiteX10" fmla="*/ 292100 w 5981700"/>
                  <a:gd name="connsiteY10" fmla="*/ 3378200 h 5410200"/>
                  <a:gd name="connsiteX11" fmla="*/ 101600 w 5981700"/>
                  <a:gd name="connsiteY11" fmla="*/ 3543300 h 5410200"/>
                  <a:gd name="connsiteX12" fmla="*/ 171450 w 5981700"/>
                  <a:gd name="connsiteY12" fmla="*/ 3711575 h 5410200"/>
                  <a:gd name="connsiteX13" fmla="*/ 0 w 5981700"/>
                  <a:gd name="connsiteY13" fmla="*/ 3911600 h 5410200"/>
                  <a:gd name="connsiteX14" fmla="*/ 165100 w 5981700"/>
                  <a:gd name="connsiteY14" fmla="*/ 4013200 h 5410200"/>
                  <a:gd name="connsiteX15" fmla="*/ 215900 w 5981700"/>
                  <a:gd name="connsiteY15" fmla="*/ 3975100 h 5410200"/>
                  <a:gd name="connsiteX16" fmla="*/ 635000 w 5981700"/>
                  <a:gd name="connsiteY16" fmla="*/ 5321300 h 5410200"/>
                  <a:gd name="connsiteX17" fmla="*/ 1028700 w 5981700"/>
                  <a:gd name="connsiteY17" fmla="*/ 5410200 h 5410200"/>
                  <a:gd name="connsiteX18" fmla="*/ 1320800 w 5981700"/>
                  <a:gd name="connsiteY18" fmla="*/ 4813300 h 5410200"/>
                  <a:gd name="connsiteX19" fmla="*/ 1536700 w 5981700"/>
                  <a:gd name="connsiteY19" fmla="*/ 4813300 h 5410200"/>
                  <a:gd name="connsiteX20" fmla="*/ 1778000 w 5981700"/>
                  <a:gd name="connsiteY20" fmla="*/ 5232400 h 5410200"/>
                  <a:gd name="connsiteX21" fmla="*/ 2209800 w 5981700"/>
                  <a:gd name="connsiteY21" fmla="*/ 5130800 h 5410200"/>
                  <a:gd name="connsiteX22" fmla="*/ 2514600 w 5981700"/>
                  <a:gd name="connsiteY22" fmla="*/ 5130800 h 5410200"/>
                  <a:gd name="connsiteX23" fmla="*/ 2641600 w 5981700"/>
                  <a:gd name="connsiteY23" fmla="*/ 5016500 h 5410200"/>
                  <a:gd name="connsiteX24" fmla="*/ 2971800 w 5981700"/>
                  <a:gd name="connsiteY24" fmla="*/ 4902200 h 5410200"/>
                  <a:gd name="connsiteX25" fmla="*/ 3238500 w 5981700"/>
                  <a:gd name="connsiteY25" fmla="*/ 5016500 h 5410200"/>
                  <a:gd name="connsiteX26" fmla="*/ 3390900 w 5981700"/>
                  <a:gd name="connsiteY26" fmla="*/ 5016500 h 5410200"/>
                  <a:gd name="connsiteX27" fmla="*/ 3695700 w 5981700"/>
                  <a:gd name="connsiteY27" fmla="*/ 4572000 h 5410200"/>
                  <a:gd name="connsiteX28" fmla="*/ 3784600 w 5981700"/>
                  <a:gd name="connsiteY28" fmla="*/ 4165600 h 5410200"/>
                  <a:gd name="connsiteX29" fmla="*/ 4038600 w 5981700"/>
                  <a:gd name="connsiteY29" fmla="*/ 4089400 h 5410200"/>
                  <a:gd name="connsiteX30" fmla="*/ 4000500 w 5981700"/>
                  <a:gd name="connsiteY30" fmla="*/ 4597400 h 5410200"/>
                  <a:gd name="connsiteX31" fmla="*/ 4267200 w 5981700"/>
                  <a:gd name="connsiteY31" fmla="*/ 5016500 h 5410200"/>
                  <a:gd name="connsiteX32" fmla="*/ 4711700 w 5981700"/>
                  <a:gd name="connsiteY32" fmla="*/ 4419600 h 5410200"/>
                  <a:gd name="connsiteX33" fmla="*/ 4699000 w 5981700"/>
                  <a:gd name="connsiteY33" fmla="*/ 4191000 h 5410200"/>
                  <a:gd name="connsiteX34" fmla="*/ 4864100 w 5981700"/>
                  <a:gd name="connsiteY34" fmla="*/ 3886200 h 5410200"/>
                  <a:gd name="connsiteX35" fmla="*/ 5105400 w 5981700"/>
                  <a:gd name="connsiteY35" fmla="*/ 3924300 h 5410200"/>
                  <a:gd name="connsiteX36" fmla="*/ 5207000 w 5981700"/>
                  <a:gd name="connsiteY36" fmla="*/ 3238500 h 5410200"/>
                  <a:gd name="connsiteX37" fmla="*/ 5397500 w 5981700"/>
                  <a:gd name="connsiteY37" fmla="*/ 2311400 h 5410200"/>
                  <a:gd name="connsiteX38" fmla="*/ 5981700 w 5981700"/>
                  <a:gd name="connsiteY38" fmla="*/ 1866900 h 5410200"/>
                  <a:gd name="connsiteX39" fmla="*/ 5473700 w 5981700"/>
                  <a:gd name="connsiteY39" fmla="*/ 1473200 h 5410200"/>
                  <a:gd name="connsiteX40" fmla="*/ 5359400 w 5981700"/>
                  <a:gd name="connsiteY40" fmla="*/ 431800 h 5410200"/>
                  <a:gd name="connsiteX41" fmla="*/ 4660900 w 5981700"/>
                  <a:gd name="connsiteY41" fmla="*/ 0 h 5410200"/>
                  <a:gd name="connsiteX42" fmla="*/ 4203700 w 5981700"/>
                  <a:gd name="connsiteY42" fmla="*/ 482600 h 5410200"/>
                  <a:gd name="connsiteX43" fmla="*/ 1244600 w 5981700"/>
                  <a:gd name="connsiteY43" fmla="*/ 457200 h 5410200"/>
                  <a:gd name="connsiteX0" fmla="*/ 1244600 w 5981700"/>
                  <a:gd name="connsiteY0" fmla="*/ 457200 h 5410200"/>
                  <a:gd name="connsiteX1" fmla="*/ 1244600 w 5981700"/>
                  <a:gd name="connsiteY1" fmla="*/ 1193800 h 5410200"/>
                  <a:gd name="connsiteX2" fmla="*/ 838201 w 5981700"/>
                  <a:gd name="connsiteY2" fmla="*/ 1201737 h 5410200"/>
                  <a:gd name="connsiteX3" fmla="*/ 838200 w 5981700"/>
                  <a:gd name="connsiteY3" fmla="*/ 2794000 h 5410200"/>
                  <a:gd name="connsiteX4" fmla="*/ 520700 w 5981700"/>
                  <a:gd name="connsiteY4" fmla="*/ 2806700 h 5410200"/>
                  <a:gd name="connsiteX5" fmla="*/ 431800 w 5981700"/>
                  <a:gd name="connsiteY5" fmla="*/ 2908300 h 5410200"/>
                  <a:gd name="connsiteX6" fmla="*/ 469900 w 5981700"/>
                  <a:gd name="connsiteY6" fmla="*/ 2971800 h 5410200"/>
                  <a:gd name="connsiteX7" fmla="*/ 348456 w 5981700"/>
                  <a:gd name="connsiteY7" fmla="*/ 3116263 h 5410200"/>
                  <a:gd name="connsiteX8" fmla="*/ 350838 w 5981700"/>
                  <a:gd name="connsiteY8" fmla="*/ 3209131 h 5410200"/>
                  <a:gd name="connsiteX9" fmla="*/ 241300 w 5981700"/>
                  <a:gd name="connsiteY9" fmla="*/ 3238500 h 5410200"/>
                  <a:gd name="connsiteX10" fmla="*/ 292100 w 5981700"/>
                  <a:gd name="connsiteY10" fmla="*/ 3378200 h 5410200"/>
                  <a:gd name="connsiteX11" fmla="*/ 101600 w 5981700"/>
                  <a:gd name="connsiteY11" fmla="*/ 3543300 h 5410200"/>
                  <a:gd name="connsiteX12" fmla="*/ 171450 w 5981700"/>
                  <a:gd name="connsiteY12" fmla="*/ 3711575 h 5410200"/>
                  <a:gd name="connsiteX13" fmla="*/ 79375 w 5981700"/>
                  <a:gd name="connsiteY13" fmla="*/ 3794919 h 5410200"/>
                  <a:gd name="connsiteX14" fmla="*/ 0 w 5981700"/>
                  <a:gd name="connsiteY14" fmla="*/ 3911600 h 5410200"/>
                  <a:gd name="connsiteX15" fmla="*/ 165100 w 5981700"/>
                  <a:gd name="connsiteY15" fmla="*/ 4013200 h 5410200"/>
                  <a:gd name="connsiteX16" fmla="*/ 215900 w 5981700"/>
                  <a:gd name="connsiteY16" fmla="*/ 3975100 h 5410200"/>
                  <a:gd name="connsiteX17" fmla="*/ 635000 w 5981700"/>
                  <a:gd name="connsiteY17" fmla="*/ 5321300 h 5410200"/>
                  <a:gd name="connsiteX18" fmla="*/ 1028700 w 5981700"/>
                  <a:gd name="connsiteY18" fmla="*/ 5410200 h 5410200"/>
                  <a:gd name="connsiteX19" fmla="*/ 1320800 w 5981700"/>
                  <a:gd name="connsiteY19" fmla="*/ 4813300 h 5410200"/>
                  <a:gd name="connsiteX20" fmla="*/ 1536700 w 5981700"/>
                  <a:gd name="connsiteY20" fmla="*/ 4813300 h 5410200"/>
                  <a:gd name="connsiteX21" fmla="*/ 1778000 w 5981700"/>
                  <a:gd name="connsiteY21" fmla="*/ 5232400 h 5410200"/>
                  <a:gd name="connsiteX22" fmla="*/ 2209800 w 5981700"/>
                  <a:gd name="connsiteY22" fmla="*/ 5130800 h 5410200"/>
                  <a:gd name="connsiteX23" fmla="*/ 2514600 w 5981700"/>
                  <a:gd name="connsiteY23" fmla="*/ 5130800 h 5410200"/>
                  <a:gd name="connsiteX24" fmla="*/ 2641600 w 5981700"/>
                  <a:gd name="connsiteY24" fmla="*/ 5016500 h 5410200"/>
                  <a:gd name="connsiteX25" fmla="*/ 2971800 w 5981700"/>
                  <a:gd name="connsiteY25" fmla="*/ 4902200 h 5410200"/>
                  <a:gd name="connsiteX26" fmla="*/ 3238500 w 5981700"/>
                  <a:gd name="connsiteY26" fmla="*/ 5016500 h 5410200"/>
                  <a:gd name="connsiteX27" fmla="*/ 3390900 w 5981700"/>
                  <a:gd name="connsiteY27" fmla="*/ 5016500 h 5410200"/>
                  <a:gd name="connsiteX28" fmla="*/ 3695700 w 5981700"/>
                  <a:gd name="connsiteY28" fmla="*/ 4572000 h 5410200"/>
                  <a:gd name="connsiteX29" fmla="*/ 3784600 w 5981700"/>
                  <a:gd name="connsiteY29" fmla="*/ 4165600 h 5410200"/>
                  <a:gd name="connsiteX30" fmla="*/ 4038600 w 5981700"/>
                  <a:gd name="connsiteY30" fmla="*/ 4089400 h 5410200"/>
                  <a:gd name="connsiteX31" fmla="*/ 4000500 w 5981700"/>
                  <a:gd name="connsiteY31" fmla="*/ 4597400 h 5410200"/>
                  <a:gd name="connsiteX32" fmla="*/ 4267200 w 5981700"/>
                  <a:gd name="connsiteY32" fmla="*/ 5016500 h 5410200"/>
                  <a:gd name="connsiteX33" fmla="*/ 4711700 w 5981700"/>
                  <a:gd name="connsiteY33" fmla="*/ 4419600 h 5410200"/>
                  <a:gd name="connsiteX34" fmla="*/ 4699000 w 5981700"/>
                  <a:gd name="connsiteY34" fmla="*/ 4191000 h 5410200"/>
                  <a:gd name="connsiteX35" fmla="*/ 4864100 w 5981700"/>
                  <a:gd name="connsiteY35" fmla="*/ 3886200 h 5410200"/>
                  <a:gd name="connsiteX36" fmla="*/ 5105400 w 5981700"/>
                  <a:gd name="connsiteY36" fmla="*/ 3924300 h 5410200"/>
                  <a:gd name="connsiteX37" fmla="*/ 5207000 w 5981700"/>
                  <a:gd name="connsiteY37" fmla="*/ 3238500 h 5410200"/>
                  <a:gd name="connsiteX38" fmla="*/ 5397500 w 5981700"/>
                  <a:gd name="connsiteY38" fmla="*/ 2311400 h 5410200"/>
                  <a:gd name="connsiteX39" fmla="*/ 5981700 w 5981700"/>
                  <a:gd name="connsiteY39" fmla="*/ 1866900 h 5410200"/>
                  <a:gd name="connsiteX40" fmla="*/ 5473700 w 5981700"/>
                  <a:gd name="connsiteY40" fmla="*/ 1473200 h 5410200"/>
                  <a:gd name="connsiteX41" fmla="*/ 5359400 w 5981700"/>
                  <a:gd name="connsiteY41" fmla="*/ 431800 h 5410200"/>
                  <a:gd name="connsiteX42" fmla="*/ 4660900 w 5981700"/>
                  <a:gd name="connsiteY42" fmla="*/ 0 h 5410200"/>
                  <a:gd name="connsiteX43" fmla="*/ 4203700 w 5981700"/>
                  <a:gd name="connsiteY43" fmla="*/ 482600 h 5410200"/>
                  <a:gd name="connsiteX44" fmla="*/ 1244600 w 5981700"/>
                  <a:gd name="connsiteY44" fmla="*/ 457200 h 5410200"/>
                  <a:gd name="connsiteX0" fmla="*/ 1244600 w 5981700"/>
                  <a:gd name="connsiteY0" fmla="*/ 457200 h 5410200"/>
                  <a:gd name="connsiteX1" fmla="*/ 1244600 w 5981700"/>
                  <a:gd name="connsiteY1" fmla="*/ 1193800 h 5410200"/>
                  <a:gd name="connsiteX2" fmla="*/ 838201 w 5981700"/>
                  <a:gd name="connsiteY2" fmla="*/ 1201737 h 5410200"/>
                  <a:gd name="connsiteX3" fmla="*/ 838200 w 5981700"/>
                  <a:gd name="connsiteY3" fmla="*/ 2794000 h 5410200"/>
                  <a:gd name="connsiteX4" fmla="*/ 520700 w 5981700"/>
                  <a:gd name="connsiteY4" fmla="*/ 2806700 h 5410200"/>
                  <a:gd name="connsiteX5" fmla="*/ 431800 w 5981700"/>
                  <a:gd name="connsiteY5" fmla="*/ 2908300 h 5410200"/>
                  <a:gd name="connsiteX6" fmla="*/ 469900 w 5981700"/>
                  <a:gd name="connsiteY6" fmla="*/ 2971800 h 5410200"/>
                  <a:gd name="connsiteX7" fmla="*/ 348456 w 5981700"/>
                  <a:gd name="connsiteY7" fmla="*/ 3116263 h 5410200"/>
                  <a:gd name="connsiteX8" fmla="*/ 350838 w 5981700"/>
                  <a:gd name="connsiteY8" fmla="*/ 3209131 h 5410200"/>
                  <a:gd name="connsiteX9" fmla="*/ 241300 w 5981700"/>
                  <a:gd name="connsiteY9" fmla="*/ 3238500 h 5410200"/>
                  <a:gd name="connsiteX10" fmla="*/ 292100 w 5981700"/>
                  <a:gd name="connsiteY10" fmla="*/ 3378200 h 5410200"/>
                  <a:gd name="connsiteX11" fmla="*/ 101600 w 5981700"/>
                  <a:gd name="connsiteY11" fmla="*/ 3543300 h 5410200"/>
                  <a:gd name="connsiteX12" fmla="*/ 177006 w 5981700"/>
                  <a:gd name="connsiteY12" fmla="*/ 3675856 h 5410200"/>
                  <a:gd name="connsiteX13" fmla="*/ 171450 w 5981700"/>
                  <a:gd name="connsiteY13" fmla="*/ 3711575 h 5410200"/>
                  <a:gd name="connsiteX14" fmla="*/ 79375 w 5981700"/>
                  <a:gd name="connsiteY14" fmla="*/ 3794919 h 5410200"/>
                  <a:gd name="connsiteX15" fmla="*/ 0 w 5981700"/>
                  <a:gd name="connsiteY15" fmla="*/ 3911600 h 5410200"/>
                  <a:gd name="connsiteX16" fmla="*/ 165100 w 5981700"/>
                  <a:gd name="connsiteY16" fmla="*/ 4013200 h 5410200"/>
                  <a:gd name="connsiteX17" fmla="*/ 215900 w 5981700"/>
                  <a:gd name="connsiteY17" fmla="*/ 3975100 h 5410200"/>
                  <a:gd name="connsiteX18" fmla="*/ 635000 w 5981700"/>
                  <a:gd name="connsiteY18" fmla="*/ 5321300 h 5410200"/>
                  <a:gd name="connsiteX19" fmla="*/ 1028700 w 5981700"/>
                  <a:gd name="connsiteY19" fmla="*/ 5410200 h 5410200"/>
                  <a:gd name="connsiteX20" fmla="*/ 1320800 w 5981700"/>
                  <a:gd name="connsiteY20" fmla="*/ 4813300 h 5410200"/>
                  <a:gd name="connsiteX21" fmla="*/ 1536700 w 5981700"/>
                  <a:gd name="connsiteY21" fmla="*/ 4813300 h 5410200"/>
                  <a:gd name="connsiteX22" fmla="*/ 1778000 w 5981700"/>
                  <a:gd name="connsiteY22" fmla="*/ 5232400 h 5410200"/>
                  <a:gd name="connsiteX23" fmla="*/ 2209800 w 5981700"/>
                  <a:gd name="connsiteY23" fmla="*/ 5130800 h 5410200"/>
                  <a:gd name="connsiteX24" fmla="*/ 2514600 w 5981700"/>
                  <a:gd name="connsiteY24" fmla="*/ 5130800 h 5410200"/>
                  <a:gd name="connsiteX25" fmla="*/ 2641600 w 5981700"/>
                  <a:gd name="connsiteY25" fmla="*/ 5016500 h 5410200"/>
                  <a:gd name="connsiteX26" fmla="*/ 2971800 w 5981700"/>
                  <a:gd name="connsiteY26" fmla="*/ 4902200 h 5410200"/>
                  <a:gd name="connsiteX27" fmla="*/ 3238500 w 5981700"/>
                  <a:gd name="connsiteY27" fmla="*/ 5016500 h 5410200"/>
                  <a:gd name="connsiteX28" fmla="*/ 3390900 w 5981700"/>
                  <a:gd name="connsiteY28" fmla="*/ 5016500 h 5410200"/>
                  <a:gd name="connsiteX29" fmla="*/ 3695700 w 5981700"/>
                  <a:gd name="connsiteY29" fmla="*/ 4572000 h 5410200"/>
                  <a:gd name="connsiteX30" fmla="*/ 3784600 w 5981700"/>
                  <a:gd name="connsiteY30" fmla="*/ 4165600 h 5410200"/>
                  <a:gd name="connsiteX31" fmla="*/ 4038600 w 5981700"/>
                  <a:gd name="connsiteY31" fmla="*/ 4089400 h 5410200"/>
                  <a:gd name="connsiteX32" fmla="*/ 4000500 w 5981700"/>
                  <a:gd name="connsiteY32" fmla="*/ 4597400 h 5410200"/>
                  <a:gd name="connsiteX33" fmla="*/ 4267200 w 5981700"/>
                  <a:gd name="connsiteY33" fmla="*/ 5016500 h 5410200"/>
                  <a:gd name="connsiteX34" fmla="*/ 4711700 w 5981700"/>
                  <a:gd name="connsiteY34" fmla="*/ 4419600 h 5410200"/>
                  <a:gd name="connsiteX35" fmla="*/ 4699000 w 5981700"/>
                  <a:gd name="connsiteY35" fmla="*/ 4191000 h 5410200"/>
                  <a:gd name="connsiteX36" fmla="*/ 4864100 w 5981700"/>
                  <a:gd name="connsiteY36" fmla="*/ 3886200 h 5410200"/>
                  <a:gd name="connsiteX37" fmla="*/ 5105400 w 5981700"/>
                  <a:gd name="connsiteY37" fmla="*/ 3924300 h 5410200"/>
                  <a:gd name="connsiteX38" fmla="*/ 5207000 w 5981700"/>
                  <a:gd name="connsiteY38" fmla="*/ 3238500 h 5410200"/>
                  <a:gd name="connsiteX39" fmla="*/ 5397500 w 5981700"/>
                  <a:gd name="connsiteY39" fmla="*/ 2311400 h 5410200"/>
                  <a:gd name="connsiteX40" fmla="*/ 5981700 w 5981700"/>
                  <a:gd name="connsiteY40" fmla="*/ 1866900 h 5410200"/>
                  <a:gd name="connsiteX41" fmla="*/ 5473700 w 5981700"/>
                  <a:gd name="connsiteY41" fmla="*/ 1473200 h 5410200"/>
                  <a:gd name="connsiteX42" fmla="*/ 5359400 w 5981700"/>
                  <a:gd name="connsiteY42" fmla="*/ 431800 h 5410200"/>
                  <a:gd name="connsiteX43" fmla="*/ 4660900 w 5981700"/>
                  <a:gd name="connsiteY43" fmla="*/ 0 h 5410200"/>
                  <a:gd name="connsiteX44" fmla="*/ 4203700 w 5981700"/>
                  <a:gd name="connsiteY44" fmla="*/ 482600 h 5410200"/>
                  <a:gd name="connsiteX45" fmla="*/ 1244600 w 5981700"/>
                  <a:gd name="connsiteY45" fmla="*/ 457200 h 5410200"/>
                  <a:gd name="connsiteX0" fmla="*/ 1244600 w 5981700"/>
                  <a:gd name="connsiteY0" fmla="*/ 457200 h 5410200"/>
                  <a:gd name="connsiteX1" fmla="*/ 1244600 w 5981700"/>
                  <a:gd name="connsiteY1" fmla="*/ 1193800 h 5410200"/>
                  <a:gd name="connsiteX2" fmla="*/ 838201 w 5981700"/>
                  <a:gd name="connsiteY2" fmla="*/ 1201737 h 5410200"/>
                  <a:gd name="connsiteX3" fmla="*/ 838200 w 5981700"/>
                  <a:gd name="connsiteY3" fmla="*/ 2794000 h 5410200"/>
                  <a:gd name="connsiteX4" fmla="*/ 520700 w 5981700"/>
                  <a:gd name="connsiteY4" fmla="*/ 2806700 h 5410200"/>
                  <a:gd name="connsiteX5" fmla="*/ 431800 w 5981700"/>
                  <a:gd name="connsiteY5" fmla="*/ 2908300 h 5410200"/>
                  <a:gd name="connsiteX6" fmla="*/ 469900 w 5981700"/>
                  <a:gd name="connsiteY6" fmla="*/ 2971800 h 5410200"/>
                  <a:gd name="connsiteX7" fmla="*/ 348456 w 5981700"/>
                  <a:gd name="connsiteY7" fmla="*/ 3116263 h 5410200"/>
                  <a:gd name="connsiteX8" fmla="*/ 350838 w 5981700"/>
                  <a:gd name="connsiteY8" fmla="*/ 3209131 h 5410200"/>
                  <a:gd name="connsiteX9" fmla="*/ 241300 w 5981700"/>
                  <a:gd name="connsiteY9" fmla="*/ 3238500 h 5410200"/>
                  <a:gd name="connsiteX10" fmla="*/ 292100 w 5981700"/>
                  <a:gd name="connsiteY10" fmla="*/ 3378200 h 5410200"/>
                  <a:gd name="connsiteX11" fmla="*/ 177006 w 5981700"/>
                  <a:gd name="connsiteY11" fmla="*/ 3454400 h 5410200"/>
                  <a:gd name="connsiteX12" fmla="*/ 101600 w 5981700"/>
                  <a:gd name="connsiteY12" fmla="*/ 3543300 h 5410200"/>
                  <a:gd name="connsiteX13" fmla="*/ 177006 w 5981700"/>
                  <a:gd name="connsiteY13" fmla="*/ 3675856 h 5410200"/>
                  <a:gd name="connsiteX14" fmla="*/ 171450 w 5981700"/>
                  <a:gd name="connsiteY14" fmla="*/ 3711575 h 5410200"/>
                  <a:gd name="connsiteX15" fmla="*/ 79375 w 5981700"/>
                  <a:gd name="connsiteY15" fmla="*/ 3794919 h 5410200"/>
                  <a:gd name="connsiteX16" fmla="*/ 0 w 5981700"/>
                  <a:gd name="connsiteY16" fmla="*/ 3911600 h 5410200"/>
                  <a:gd name="connsiteX17" fmla="*/ 165100 w 5981700"/>
                  <a:gd name="connsiteY17" fmla="*/ 4013200 h 5410200"/>
                  <a:gd name="connsiteX18" fmla="*/ 215900 w 5981700"/>
                  <a:gd name="connsiteY18" fmla="*/ 3975100 h 5410200"/>
                  <a:gd name="connsiteX19" fmla="*/ 635000 w 5981700"/>
                  <a:gd name="connsiteY19" fmla="*/ 5321300 h 5410200"/>
                  <a:gd name="connsiteX20" fmla="*/ 1028700 w 5981700"/>
                  <a:gd name="connsiteY20" fmla="*/ 5410200 h 5410200"/>
                  <a:gd name="connsiteX21" fmla="*/ 1320800 w 5981700"/>
                  <a:gd name="connsiteY21" fmla="*/ 4813300 h 5410200"/>
                  <a:gd name="connsiteX22" fmla="*/ 1536700 w 5981700"/>
                  <a:gd name="connsiteY22" fmla="*/ 4813300 h 5410200"/>
                  <a:gd name="connsiteX23" fmla="*/ 1778000 w 5981700"/>
                  <a:gd name="connsiteY23" fmla="*/ 5232400 h 5410200"/>
                  <a:gd name="connsiteX24" fmla="*/ 2209800 w 5981700"/>
                  <a:gd name="connsiteY24" fmla="*/ 5130800 h 5410200"/>
                  <a:gd name="connsiteX25" fmla="*/ 2514600 w 5981700"/>
                  <a:gd name="connsiteY25" fmla="*/ 5130800 h 5410200"/>
                  <a:gd name="connsiteX26" fmla="*/ 2641600 w 5981700"/>
                  <a:gd name="connsiteY26" fmla="*/ 5016500 h 5410200"/>
                  <a:gd name="connsiteX27" fmla="*/ 2971800 w 5981700"/>
                  <a:gd name="connsiteY27" fmla="*/ 4902200 h 5410200"/>
                  <a:gd name="connsiteX28" fmla="*/ 3238500 w 5981700"/>
                  <a:gd name="connsiteY28" fmla="*/ 5016500 h 5410200"/>
                  <a:gd name="connsiteX29" fmla="*/ 3390900 w 5981700"/>
                  <a:gd name="connsiteY29" fmla="*/ 5016500 h 5410200"/>
                  <a:gd name="connsiteX30" fmla="*/ 3695700 w 5981700"/>
                  <a:gd name="connsiteY30" fmla="*/ 4572000 h 5410200"/>
                  <a:gd name="connsiteX31" fmla="*/ 3784600 w 5981700"/>
                  <a:gd name="connsiteY31" fmla="*/ 4165600 h 5410200"/>
                  <a:gd name="connsiteX32" fmla="*/ 4038600 w 5981700"/>
                  <a:gd name="connsiteY32" fmla="*/ 4089400 h 5410200"/>
                  <a:gd name="connsiteX33" fmla="*/ 4000500 w 5981700"/>
                  <a:gd name="connsiteY33" fmla="*/ 4597400 h 5410200"/>
                  <a:gd name="connsiteX34" fmla="*/ 4267200 w 5981700"/>
                  <a:gd name="connsiteY34" fmla="*/ 5016500 h 5410200"/>
                  <a:gd name="connsiteX35" fmla="*/ 4711700 w 5981700"/>
                  <a:gd name="connsiteY35" fmla="*/ 4419600 h 5410200"/>
                  <a:gd name="connsiteX36" fmla="*/ 4699000 w 5981700"/>
                  <a:gd name="connsiteY36" fmla="*/ 4191000 h 5410200"/>
                  <a:gd name="connsiteX37" fmla="*/ 4864100 w 5981700"/>
                  <a:gd name="connsiteY37" fmla="*/ 3886200 h 5410200"/>
                  <a:gd name="connsiteX38" fmla="*/ 5105400 w 5981700"/>
                  <a:gd name="connsiteY38" fmla="*/ 3924300 h 5410200"/>
                  <a:gd name="connsiteX39" fmla="*/ 5207000 w 5981700"/>
                  <a:gd name="connsiteY39" fmla="*/ 3238500 h 5410200"/>
                  <a:gd name="connsiteX40" fmla="*/ 5397500 w 5981700"/>
                  <a:gd name="connsiteY40" fmla="*/ 2311400 h 5410200"/>
                  <a:gd name="connsiteX41" fmla="*/ 5981700 w 5981700"/>
                  <a:gd name="connsiteY41" fmla="*/ 1866900 h 5410200"/>
                  <a:gd name="connsiteX42" fmla="*/ 5473700 w 5981700"/>
                  <a:gd name="connsiteY42" fmla="*/ 1473200 h 5410200"/>
                  <a:gd name="connsiteX43" fmla="*/ 5359400 w 5981700"/>
                  <a:gd name="connsiteY43" fmla="*/ 431800 h 5410200"/>
                  <a:gd name="connsiteX44" fmla="*/ 4660900 w 5981700"/>
                  <a:gd name="connsiteY44" fmla="*/ 0 h 5410200"/>
                  <a:gd name="connsiteX45" fmla="*/ 4203700 w 5981700"/>
                  <a:gd name="connsiteY45" fmla="*/ 482600 h 5410200"/>
                  <a:gd name="connsiteX46" fmla="*/ 1244600 w 5981700"/>
                  <a:gd name="connsiteY46" fmla="*/ 457200 h 5410200"/>
                  <a:gd name="connsiteX0" fmla="*/ 1244600 w 5981700"/>
                  <a:gd name="connsiteY0" fmla="*/ 457200 h 5410200"/>
                  <a:gd name="connsiteX1" fmla="*/ 1244600 w 5981700"/>
                  <a:gd name="connsiteY1" fmla="*/ 1193800 h 5410200"/>
                  <a:gd name="connsiteX2" fmla="*/ 838201 w 5981700"/>
                  <a:gd name="connsiteY2" fmla="*/ 1201737 h 5410200"/>
                  <a:gd name="connsiteX3" fmla="*/ 838200 w 5981700"/>
                  <a:gd name="connsiteY3" fmla="*/ 2794000 h 5410200"/>
                  <a:gd name="connsiteX4" fmla="*/ 520700 w 5981700"/>
                  <a:gd name="connsiteY4" fmla="*/ 2806700 h 5410200"/>
                  <a:gd name="connsiteX5" fmla="*/ 431800 w 5981700"/>
                  <a:gd name="connsiteY5" fmla="*/ 2908300 h 5410200"/>
                  <a:gd name="connsiteX6" fmla="*/ 469900 w 5981700"/>
                  <a:gd name="connsiteY6" fmla="*/ 2971800 h 5410200"/>
                  <a:gd name="connsiteX7" fmla="*/ 348456 w 5981700"/>
                  <a:gd name="connsiteY7" fmla="*/ 3116263 h 5410200"/>
                  <a:gd name="connsiteX8" fmla="*/ 350838 w 5981700"/>
                  <a:gd name="connsiteY8" fmla="*/ 3209131 h 5410200"/>
                  <a:gd name="connsiteX9" fmla="*/ 241300 w 5981700"/>
                  <a:gd name="connsiteY9" fmla="*/ 3238500 h 5410200"/>
                  <a:gd name="connsiteX10" fmla="*/ 246063 w 5981700"/>
                  <a:gd name="connsiteY10" fmla="*/ 3302000 h 5410200"/>
                  <a:gd name="connsiteX11" fmla="*/ 292100 w 5981700"/>
                  <a:gd name="connsiteY11" fmla="*/ 3378200 h 5410200"/>
                  <a:gd name="connsiteX12" fmla="*/ 177006 w 5981700"/>
                  <a:gd name="connsiteY12" fmla="*/ 3454400 h 5410200"/>
                  <a:gd name="connsiteX13" fmla="*/ 101600 w 5981700"/>
                  <a:gd name="connsiteY13" fmla="*/ 3543300 h 5410200"/>
                  <a:gd name="connsiteX14" fmla="*/ 177006 w 5981700"/>
                  <a:gd name="connsiteY14" fmla="*/ 3675856 h 5410200"/>
                  <a:gd name="connsiteX15" fmla="*/ 171450 w 5981700"/>
                  <a:gd name="connsiteY15" fmla="*/ 3711575 h 5410200"/>
                  <a:gd name="connsiteX16" fmla="*/ 79375 w 5981700"/>
                  <a:gd name="connsiteY16" fmla="*/ 3794919 h 5410200"/>
                  <a:gd name="connsiteX17" fmla="*/ 0 w 5981700"/>
                  <a:gd name="connsiteY17" fmla="*/ 3911600 h 5410200"/>
                  <a:gd name="connsiteX18" fmla="*/ 165100 w 5981700"/>
                  <a:gd name="connsiteY18" fmla="*/ 4013200 h 5410200"/>
                  <a:gd name="connsiteX19" fmla="*/ 215900 w 5981700"/>
                  <a:gd name="connsiteY19" fmla="*/ 3975100 h 5410200"/>
                  <a:gd name="connsiteX20" fmla="*/ 635000 w 5981700"/>
                  <a:gd name="connsiteY20" fmla="*/ 5321300 h 5410200"/>
                  <a:gd name="connsiteX21" fmla="*/ 1028700 w 5981700"/>
                  <a:gd name="connsiteY21" fmla="*/ 5410200 h 5410200"/>
                  <a:gd name="connsiteX22" fmla="*/ 1320800 w 5981700"/>
                  <a:gd name="connsiteY22" fmla="*/ 4813300 h 5410200"/>
                  <a:gd name="connsiteX23" fmla="*/ 1536700 w 5981700"/>
                  <a:gd name="connsiteY23" fmla="*/ 4813300 h 5410200"/>
                  <a:gd name="connsiteX24" fmla="*/ 1778000 w 5981700"/>
                  <a:gd name="connsiteY24" fmla="*/ 5232400 h 5410200"/>
                  <a:gd name="connsiteX25" fmla="*/ 2209800 w 5981700"/>
                  <a:gd name="connsiteY25" fmla="*/ 5130800 h 5410200"/>
                  <a:gd name="connsiteX26" fmla="*/ 2514600 w 5981700"/>
                  <a:gd name="connsiteY26" fmla="*/ 5130800 h 5410200"/>
                  <a:gd name="connsiteX27" fmla="*/ 2641600 w 5981700"/>
                  <a:gd name="connsiteY27" fmla="*/ 5016500 h 5410200"/>
                  <a:gd name="connsiteX28" fmla="*/ 2971800 w 5981700"/>
                  <a:gd name="connsiteY28" fmla="*/ 4902200 h 5410200"/>
                  <a:gd name="connsiteX29" fmla="*/ 3238500 w 5981700"/>
                  <a:gd name="connsiteY29" fmla="*/ 5016500 h 5410200"/>
                  <a:gd name="connsiteX30" fmla="*/ 3390900 w 5981700"/>
                  <a:gd name="connsiteY30" fmla="*/ 5016500 h 5410200"/>
                  <a:gd name="connsiteX31" fmla="*/ 3695700 w 5981700"/>
                  <a:gd name="connsiteY31" fmla="*/ 4572000 h 5410200"/>
                  <a:gd name="connsiteX32" fmla="*/ 3784600 w 5981700"/>
                  <a:gd name="connsiteY32" fmla="*/ 4165600 h 5410200"/>
                  <a:gd name="connsiteX33" fmla="*/ 4038600 w 5981700"/>
                  <a:gd name="connsiteY33" fmla="*/ 4089400 h 5410200"/>
                  <a:gd name="connsiteX34" fmla="*/ 4000500 w 5981700"/>
                  <a:gd name="connsiteY34" fmla="*/ 4597400 h 5410200"/>
                  <a:gd name="connsiteX35" fmla="*/ 4267200 w 5981700"/>
                  <a:gd name="connsiteY35" fmla="*/ 5016500 h 5410200"/>
                  <a:gd name="connsiteX36" fmla="*/ 4711700 w 5981700"/>
                  <a:gd name="connsiteY36" fmla="*/ 4419600 h 5410200"/>
                  <a:gd name="connsiteX37" fmla="*/ 4699000 w 5981700"/>
                  <a:gd name="connsiteY37" fmla="*/ 4191000 h 5410200"/>
                  <a:gd name="connsiteX38" fmla="*/ 4864100 w 5981700"/>
                  <a:gd name="connsiteY38" fmla="*/ 3886200 h 5410200"/>
                  <a:gd name="connsiteX39" fmla="*/ 5105400 w 5981700"/>
                  <a:gd name="connsiteY39" fmla="*/ 3924300 h 5410200"/>
                  <a:gd name="connsiteX40" fmla="*/ 5207000 w 5981700"/>
                  <a:gd name="connsiteY40" fmla="*/ 3238500 h 5410200"/>
                  <a:gd name="connsiteX41" fmla="*/ 5397500 w 5981700"/>
                  <a:gd name="connsiteY41" fmla="*/ 2311400 h 5410200"/>
                  <a:gd name="connsiteX42" fmla="*/ 5981700 w 5981700"/>
                  <a:gd name="connsiteY42" fmla="*/ 1866900 h 5410200"/>
                  <a:gd name="connsiteX43" fmla="*/ 5473700 w 5981700"/>
                  <a:gd name="connsiteY43" fmla="*/ 1473200 h 5410200"/>
                  <a:gd name="connsiteX44" fmla="*/ 5359400 w 5981700"/>
                  <a:gd name="connsiteY44" fmla="*/ 431800 h 5410200"/>
                  <a:gd name="connsiteX45" fmla="*/ 4660900 w 5981700"/>
                  <a:gd name="connsiteY45" fmla="*/ 0 h 5410200"/>
                  <a:gd name="connsiteX46" fmla="*/ 4203700 w 5981700"/>
                  <a:gd name="connsiteY46" fmla="*/ 482600 h 5410200"/>
                  <a:gd name="connsiteX47" fmla="*/ 1244600 w 5981700"/>
                  <a:gd name="connsiteY47" fmla="*/ 457200 h 5410200"/>
                  <a:gd name="connsiteX0" fmla="*/ 1244600 w 5981700"/>
                  <a:gd name="connsiteY0" fmla="*/ 457200 h 5410200"/>
                  <a:gd name="connsiteX1" fmla="*/ 1244600 w 5981700"/>
                  <a:gd name="connsiteY1" fmla="*/ 1193800 h 5410200"/>
                  <a:gd name="connsiteX2" fmla="*/ 838201 w 5981700"/>
                  <a:gd name="connsiteY2" fmla="*/ 1201737 h 5410200"/>
                  <a:gd name="connsiteX3" fmla="*/ 838200 w 5981700"/>
                  <a:gd name="connsiteY3" fmla="*/ 2794000 h 5410200"/>
                  <a:gd name="connsiteX4" fmla="*/ 520700 w 5981700"/>
                  <a:gd name="connsiteY4" fmla="*/ 2806700 h 5410200"/>
                  <a:gd name="connsiteX5" fmla="*/ 431800 w 5981700"/>
                  <a:gd name="connsiteY5" fmla="*/ 2908300 h 5410200"/>
                  <a:gd name="connsiteX6" fmla="*/ 469900 w 5981700"/>
                  <a:gd name="connsiteY6" fmla="*/ 2971800 h 5410200"/>
                  <a:gd name="connsiteX7" fmla="*/ 348456 w 5981700"/>
                  <a:gd name="connsiteY7" fmla="*/ 3116263 h 5410200"/>
                  <a:gd name="connsiteX8" fmla="*/ 350838 w 5981700"/>
                  <a:gd name="connsiteY8" fmla="*/ 3209131 h 5410200"/>
                  <a:gd name="connsiteX9" fmla="*/ 274638 w 5981700"/>
                  <a:gd name="connsiteY9" fmla="*/ 3221038 h 5410200"/>
                  <a:gd name="connsiteX10" fmla="*/ 241300 w 5981700"/>
                  <a:gd name="connsiteY10" fmla="*/ 3238500 h 5410200"/>
                  <a:gd name="connsiteX11" fmla="*/ 246063 w 5981700"/>
                  <a:gd name="connsiteY11" fmla="*/ 3302000 h 5410200"/>
                  <a:gd name="connsiteX12" fmla="*/ 292100 w 5981700"/>
                  <a:gd name="connsiteY12" fmla="*/ 3378200 h 5410200"/>
                  <a:gd name="connsiteX13" fmla="*/ 177006 w 5981700"/>
                  <a:gd name="connsiteY13" fmla="*/ 3454400 h 5410200"/>
                  <a:gd name="connsiteX14" fmla="*/ 101600 w 5981700"/>
                  <a:gd name="connsiteY14" fmla="*/ 3543300 h 5410200"/>
                  <a:gd name="connsiteX15" fmla="*/ 177006 w 5981700"/>
                  <a:gd name="connsiteY15" fmla="*/ 3675856 h 5410200"/>
                  <a:gd name="connsiteX16" fmla="*/ 171450 w 5981700"/>
                  <a:gd name="connsiteY16" fmla="*/ 3711575 h 5410200"/>
                  <a:gd name="connsiteX17" fmla="*/ 79375 w 5981700"/>
                  <a:gd name="connsiteY17" fmla="*/ 3794919 h 5410200"/>
                  <a:gd name="connsiteX18" fmla="*/ 0 w 5981700"/>
                  <a:gd name="connsiteY18" fmla="*/ 3911600 h 5410200"/>
                  <a:gd name="connsiteX19" fmla="*/ 165100 w 5981700"/>
                  <a:gd name="connsiteY19" fmla="*/ 4013200 h 5410200"/>
                  <a:gd name="connsiteX20" fmla="*/ 215900 w 5981700"/>
                  <a:gd name="connsiteY20" fmla="*/ 3975100 h 5410200"/>
                  <a:gd name="connsiteX21" fmla="*/ 635000 w 5981700"/>
                  <a:gd name="connsiteY21" fmla="*/ 5321300 h 5410200"/>
                  <a:gd name="connsiteX22" fmla="*/ 1028700 w 5981700"/>
                  <a:gd name="connsiteY22" fmla="*/ 5410200 h 5410200"/>
                  <a:gd name="connsiteX23" fmla="*/ 1320800 w 5981700"/>
                  <a:gd name="connsiteY23" fmla="*/ 4813300 h 5410200"/>
                  <a:gd name="connsiteX24" fmla="*/ 1536700 w 5981700"/>
                  <a:gd name="connsiteY24" fmla="*/ 4813300 h 5410200"/>
                  <a:gd name="connsiteX25" fmla="*/ 1778000 w 5981700"/>
                  <a:gd name="connsiteY25" fmla="*/ 5232400 h 5410200"/>
                  <a:gd name="connsiteX26" fmla="*/ 2209800 w 5981700"/>
                  <a:gd name="connsiteY26" fmla="*/ 5130800 h 5410200"/>
                  <a:gd name="connsiteX27" fmla="*/ 2514600 w 5981700"/>
                  <a:gd name="connsiteY27" fmla="*/ 5130800 h 5410200"/>
                  <a:gd name="connsiteX28" fmla="*/ 2641600 w 5981700"/>
                  <a:gd name="connsiteY28" fmla="*/ 5016500 h 5410200"/>
                  <a:gd name="connsiteX29" fmla="*/ 2971800 w 5981700"/>
                  <a:gd name="connsiteY29" fmla="*/ 4902200 h 5410200"/>
                  <a:gd name="connsiteX30" fmla="*/ 3238500 w 5981700"/>
                  <a:gd name="connsiteY30" fmla="*/ 5016500 h 5410200"/>
                  <a:gd name="connsiteX31" fmla="*/ 3390900 w 5981700"/>
                  <a:gd name="connsiteY31" fmla="*/ 5016500 h 5410200"/>
                  <a:gd name="connsiteX32" fmla="*/ 3695700 w 5981700"/>
                  <a:gd name="connsiteY32" fmla="*/ 4572000 h 5410200"/>
                  <a:gd name="connsiteX33" fmla="*/ 3784600 w 5981700"/>
                  <a:gd name="connsiteY33" fmla="*/ 4165600 h 5410200"/>
                  <a:gd name="connsiteX34" fmla="*/ 4038600 w 5981700"/>
                  <a:gd name="connsiteY34" fmla="*/ 4089400 h 5410200"/>
                  <a:gd name="connsiteX35" fmla="*/ 4000500 w 5981700"/>
                  <a:gd name="connsiteY35" fmla="*/ 4597400 h 5410200"/>
                  <a:gd name="connsiteX36" fmla="*/ 4267200 w 5981700"/>
                  <a:gd name="connsiteY36" fmla="*/ 5016500 h 5410200"/>
                  <a:gd name="connsiteX37" fmla="*/ 4711700 w 5981700"/>
                  <a:gd name="connsiteY37" fmla="*/ 4419600 h 5410200"/>
                  <a:gd name="connsiteX38" fmla="*/ 4699000 w 5981700"/>
                  <a:gd name="connsiteY38" fmla="*/ 4191000 h 5410200"/>
                  <a:gd name="connsiteX39" fmla="*/ 4864100 w 5981700"/>
                  <a:gd name="connsiteY39" fmla="*/ 3886200 h 5410200"/>
                  <a:gd name="connsiteX40" fmla="*/ 5105400 w 5981700"/>
                  <a:gd name="connsiteY40" fmla="*/ 3924300 h 5410200"/>
                  <a:gd name="connsiteX41" fmla="*/ 5207000 w 5981700"/>
                  <a:gd name="connsiteY41" fmla="*/ 3238500 h 5410200"/>
                  <a:gd name="connsiteX42" fmla="*/ 5397500 w 5981700"/>
                  <a:gd name="connsiteY42" fmla="*/ 2311400 h 5410200"/>
                  <a:gd name="connsiteX43" fmla="*/ 5981700 w 5981700"/>
                  <a:gd name="connsiteY43" fmla="*/ 1866900 h 5410200"/>
                  <a:gd name="connsiteX44" fmla="*/ 5473700 w 5981700"/>
                  <a:gd name="connsiteY44" fmla="*/ 1473200 h 5410200"/>
                  <a:gd name="connsiteX45" fmla="*/ 5359400 w 5981700"/>
                  <a:gd name="connsiteY45" fmla="*/ 431800 h 5410200"/>
                  <a:gd name="connsiteX46" fmla="*/ 4660900 w 5981700"/>
                  <a:gd name="connsiteY46" fmla="*/ 0 h 5410200"/>
                  <a:gd name="connsiteX47" fmla="*/ 4203700 w 5981700"/>
                  <a:gd name="connsiteY47" fmla="*/ 482600 h 5410200"/>
                  <a:gd name="connsiteX48" fmla="*/ 1244600 w 5981700"/>
                  <a:gd name="connsiteY48" fmla="*/ 457200 h 5410200"/>
                  <a:gd name="connsiteX0" fmla="*/ 1244600 w 5981700"/>
                  <a:gd name="connsiteY0" fmla="*/ 457200 h 5410200"/>
                  <a:gd name="connsiteX1" fmla="*/ 1244600 w 5981700"/>
                  <a:gd name="connsiteY1" fmla="*/ 1193800 h 5410200"/>
                  <a:gd name="connsiteX2" fmla="*/ 838201 w 5981700"/>
                  <a:gd name="connsiteY2" fmla="*/ 1201737 h 5410200"/>
                  <a:gd name="connsiteX3" fmla="*/ 838200 w 5981700"/>
                  <a:gd name="connsiteY3" fmla="*/ 2794000 h 5410200"/>
                  <a:gd name="connsiteX4" fmla="*/ 520700 w 5981700"/>
                  <a:gd name="connsiteY4" fmla="*/ 2806700 h 5410200"/>
                  <a:gd name="connsiteX5" fmla="*/ 431800 w 5981700"/>
                  <a:gd name="connsiteY5" fmla="*/ 2908300 h 5410200"/>
                  <a:gd name="connsiteX6" fmla="*/ 469900 w 5981700"/>
                  <a:gd name="connsiteY6" fmla="*/ 2971800 h 5410200"/>
                  <a:gd name="connsiteX7" fmla="*/ 348456 w 5981700"/>
                  <a:gd name="connsiteY7" fmla="*/ 3116263 h 5410200"/>
                  <a:gd name="connsiteX8" fmla="*/ 350838 w 5981700"/>
                  <a:gd name="connsiteY8" fmla="*/ 3209131 h 5410200"/>
                  <a:gd name="connsiteX9" fmla="*/ 274638 w 5981700"/>
                  <a:gd name="connsiteY9" fmla="*/ 3221038 h 5410200"/>
                  <a:gd name="connsiteX10" fmla="*/ 234157 w 5981700"/>
                  <a:gd name="connsiteY10" fmla="*/ 3231356 h 5410200"/>
                  <a:gd name="connsiteX11" fmla="*/ 246063 w 5981700"/>
                  <a:gd name="connsiteY11" fmla="*/ 3302000 h 5410200"/>
                  <a:gd name="connsiteX12" fmla="*/ 292100 w 5981700"/>
                  <a:gd name="connsiteY12" fmla="*/ 3378200 h 5410200"/>
                  <a:gd name="connsiteX13" fmla="*/ 177006 w 5981700"/>
                  <a:gd name="connsiteY13" fmla="*/ 3454400 h 5410200"/>
                  <a:gd name="connsiteX14" fmla="*/ 101600 w 5981700"/>
                  <a:gd name="connsiteY14" fmla="*/ 3543300 h 5410200"/>
                  <a:gd name="connsiteX15" fmla="*/ 177006 w 5981700"/>
                  <a:gd name="connsiteY15" fmla="*/ 3675856 h 5410200"/>
                  <a:gd name="connsiteX16" fmla="*/ 171450 w 5981700"/>
                  <a:gd name="connsiteY16" fmla="*/ 3711575 h 5410200"/>
                  <a:gd name="connsiteX17" fmla="*/ 79375 w 5981700"/>
                  <a:gd name="connsiteY17" fmla="*/ 3794919 h 5410200"/>
                  <a:gd name="connsiteX18" fmla="*/ 0 w 5981700"/>
                  <a:gd name="connsiteY18" fmla="*/ 3911600 h 5410200"/>
                  <a:gd name="connsiteX19" fmla="*/ 165100 w 5981700"/>
                  <a:gd name="connsiteY19" fmla="*/ 4013200 h 5410200"/>
                  <a:gd name="connsiteX20" fmla="*/ 215900 w 5981700"/>
                  <a:gd name="connsiteY20" fmla="*/ 3975100 h 5410200"/>
                  <a:gd name="connsiteX21" fmla="*/ 635000 w 5981700"/>
                  <a:gd name="connsiteY21" fmla="*/ 5321300 h 5410200"/>
                  <a:gd name="connsiteX22" fmla="*/ 1028700 w 5981700"/>
                  <a:gd name="connsiteY22" fmla="*/ 5410200 h 5410200"/>
                  <a:gd name="connsiteX23" fmla="*/ 1320800 w 5981700"/>
                  <a:gd name="connsiteY23" fmla="*/ 4813300 h 5410200"/>
                  <a:gd name="connsiteX24" fmla="*/ 1536700 w 5981700"/>
                  <a:gd name="connsiteY24" fmla="*/ 4813300 h 5410200"/>
                  <a:gd name="connsiteX25" fmla="*/ 1778000 w 5981700"/>
                  <a:gd name="connsiteY25" fmla="*/ 5232400 h 5410200"/>
                  <a:gd name="connsiteX26" fmla="*/ 2209800 w 5981700"/>
                  <a:gd name="connsiteY26" fmla="*/ 5130800 h 5410200"/>
                  <a:gd name="connsiteX27" fmla="*/ 2514600 w 5981700"/>
                  <a:gd name="connsiteY27" fmla="*/ 5130800 h 5410200"/>
                  <a:gd name="connsiteX28" fmla="*/ 2641600 w 5981700"/>
                  <a:gd name="connsiteY28" fmla="*/ 5016500 h 5410200"/>
                  <a:gd name="connsiteX29" fmla="*/ 2971800 w 5981700"/>
                  <a:gd name="connsiteY29" fmla="*/ 4902200 h 5410200"/>
                  <a:gd name="connsiteX30" fmla="*/ 3238500 w 5981700"/>
                  <a:gd name="connsiteY30" fmla="*/ 5016500 h 5410200"/>
                  <a:gd name="connsiteX31" fmla="*/ 3390900 w 5981700"/>
                  <a:gd name="connsiteY31" fmla="*/ 5016500 h 5410200"/>
                  <a:gd name="connsiteX32" fmla="*/ 3695700 w 5981700"/>
                  <a:gd name="connsiteY32" fmla="*/ 4572000 h 5410200"/>
                  <a:gd name="connsiteX33" fmla="*/ 3784600 w 5981700"/>
                  <a:gd name="connsiteY33" fmla="*/ 4165600 h 5410200"/>
                  <a:gd name="connsiteX34" fmla="*/ 4038600 w 5981700"/>
                  <a:gd name="connsiteY34" fmla="*/ 4089400 h 5410200"/>
                  <a:gd name="connsiteX35" fmla="*/ 4000500 w 5981700"/>
                  <a:gd name="connsiteY35" fmla="*/ 4597400 h 5410200"/>
                  <a:gd name="connsiteX36" fmla="*/ 4267200 w 5981700"/>
                  <a:gd name="connsiteY36" fmla="*/ 5016500 h 5410200"/>
                  <a:gd name="connsiteX37" fmla="*/ 4711700 w 5981700"/>
                  <a:gd name="connsiteY37" fmla="*/ 4419600 h 5410200"/>
                  <a:gd name="connsiteX38" fmla="*/ 4699000 w 5981700"/>
                  <a:gd name="connsiteY38" fmla="*/ 4191000 h 5410200"/>
                  <a:gd name="connsiteX39" fmla="*/ 4864100 w 5981700"/>
                  <a:gd name="connsiteY39" fmla="*/ 3886200 h 5410200"/>
                  <a:gd name="connsiteX40" fmla="*/ 5105400 w 5981700"/>
                  <a:gd name="connsiteY40" fmla="*/ 3924300 h 5410200"/>
                  <a:gd name="connsiteX41" fmla="*/ 5207000 w 5981700"/>
                  <a:gd name="connsiteY41" fmla="*/ 3238500 h 5410200"/>
                  <a:gd name="connsiteX42" fmla="*/ 5397500 w 5981700"/>
                  <a:gd name="connsiteY42" fmla="*/ 2311400 h 5410200"/>
                  <a:gd name="connsiteX43" fmla="*/ 5981700 w 5981700"/>
                  <a:gd name="connsiteY43" fmla="*/ 1866900 h 5410200"/>
                  <a:gd name="connsiteX44" fmla="*/ 5473700 w 5981700"/>
                  <a:gd name="connsiteY44" fmla="*/ 1473200 h 5410200"/>
                  <a:gd name="connsiteX45" fmla="*/ 5359400 w 5981700"/>
                  <a:gd name="connsiteY45" fmla="*/ 431800 h 5410200"/>
                  <a:gd name="connsiteX46" fmla="*/ 4660900 w 5981700"/>
                  <a:gd name="connsiteY46" fmla="*/ 0 h 5410200"/>
                  <a:gd name="connsiteX47" fmla="*/ 4203700 w 5981700"/>
                  <a:gd name="connsiteY47" fmla="*/ 482600 h 5410200"/>
                  <a:gd name="connsiteX48" fmla="*/ 1244600 w 5981700"/>
                  <a:gd name="connsiteY48" fmla="*/ 457200 h 5410200"/>
                  <a:gd name="connsiteX0" fmla="*/ 1244600 w 5981700"/>
                  <a:gd name="connsiteY0" fmla="*/ 457200 h 5410200"/>
                  <a:gd name="connsiteX1" fmla="*/ 1244600 w 5981700"/>
                  <a:gd name="connsiteY1" fmla="*/ 1193800 h 5410200"/>
                  <a:gd name="connsiteX2" fmla="*/ 838201 w 5981700"/>
                  <a:gd name="connsiteY2" fmla="*/ 1201737 h 5410200"/>
                  <a:gd name="connsiteX3" fmla="*/ 838200 w 5981700"/>
                  <a:gd name="connsiteY3" fmla="*/ 2794000 h 5410200"/>
                  <a:gd name="connsiteX4" fmla="*/ 520700 w 5981700"/>
                  <a:gd name="connsiteY4" fmla="*/ 2806700 h 5410200"/>
                  <a:gd name="connsiteX5" fmla="*/ 431800 w 5981700"/>
                  <a:gd name="connsiteY5" fmla="*/ 2908300 h 5410200"/>
                  <a:gd name="connsiteX6" fmla="*/ 469900 w 5981700"/>
                  <a:gd name="connsiteY6" fmla="*/ 2971800 h 5410200"/>
                  <a:gd name="connsiteX7" fmla="*/ 348456 w 5981700"/>
                  <a:gd name="connsiteY7" fmla="*/ 3116263 h 5410200"/>
                  <a:gd name="connsiteX8" fmla="*/ 350838 w 5981700"/>
                  <a:gd name="connsiteY8" fmla="*/ 3209131 h 5410200"/>
                  <a:gd name="connsiteX9" fmla="*/ 274638 w 5981700"/>
                  <a:gd name="connsiteY9" fmla="*/ 3221038 h 5410200"/>
                  <a:gd name="connsiteX10" fmla="*/ 234157 w 5981700"/>
                  <a:gd name="connsiteY10" fmla="*/ 3231356 h 5410200"/>
                  <a:gd name="connsiteX11" fmla="*/ 246063 w 5981700"/>
                  <a:gd name="connsiteY11" fmla="*/ 3302000 h 5410200"/>
                  <a:gd name="connsiteX12" fmla="*/ 292100 w 5981700"/>
                  <a:gd name="connsiteY12" fmla="*/ 3378200 h 5410200"/>
                  <a:gd name="connsiteX13" fmla="*/ 177006 w 5981700"/>
                  <a:gd name="connsiteY13" fmla="*/ 3454400 h 5410200"/>
                  <a:gd name="connsiteX14" fmla="*/ 101600 w 5981700"/>
                  <a:gd name="connsiteY14" fmla="*/ 3543300 h 5410200"/>
                  <a:gd name="connsiteX15" fmla="*/ 177006 w 5981700"/>
                  <a:gd name="connsiteY15" fmla="*/ 3675856 h 5410200"/>
                  <a:gd name="connsiteX16" fmla="*/ 171450 w 5981700"/>
                  <a:gd name="connsiteY16" fmla="*/ 3711575 h 5410200"/>
                  <a:gd name="connsiteX17" fmla="*/ 79375 w 5981700"/>
                  <a:gd name="connsiteY17" fmla="*/ 3794919 h 5410200"/>
                  <a:gd name="connsiteX18" fmla="*/ 0 w 5981700"/>
                  <a:gd name="connsiteY18" fmla="*/ 3911600 h 5410200"/>
                  <a:gd name="connsiteX19" fmla="*/ 129382 w 5981700"/>
                  <a:gd name="connsiteY19" fmla="*/ 3984625 h 5410200"/>
                  <a:gd name="connsiteX20" fmla="*/ 215900 w 5981700"/>
                  <a:gd name="connsiteY20" fmla="*/ 3975100 h 5410200"/>
                  <a:gd name="connsiteX21" fmla="*/ 635000 w 5981700"/>
                  <a:gd name="connsiteY21" fmla="*/ 5321300 h 5410200"/>
                  <a:gd name="connsiteX22" fmla="*/ 1028700 w 5981700"/>
                  <a:gd name="connsiteY22" fmla="*/ 5410200 h 5410200"/>
                  <a:gd name="connsiteX23" fmla="*/ 1320800 w 5981700"/>
                  <a:gd name="connsiteY23" fmla="*/ 4813300 h 5410200"/>
                  <a:gd name="connsiteX24" fmla="*/ 1536700 w 5981700"/>
                  <a:gd name="connsiteY24" fmla="*/ 4813300 h 5410200"/>
                  <a:gd name="connsiteX25" fmla="*/ 1778000 w 5981700"/>
                  <a:gd name="connsiteY25" fmla="*/ 5232400 h 5410200"/>
                  <a:gd name="connsiteX26" fmla="*/ 2209800 w 5981700"/>
                  <a:gd name="connsiteY26" fmla="*/ 5130800 h 5410200"/>
                  <a:gd name="connsiteX27" fmla="*/ 2514600 w 5981700"/>
                  <a:gd name="connsiteY27" fmla="*/ 5130800 h 5410200"/>
                  <a:gd name="connsiteX28" fmla="*/ 2641600 w 5981700"/>
                  <a:gd name="connsiteY28" fmla="*/ 5016500 h 5410200"/>
                  <a:gd name="connsiteX29" fmla="*/ 2971800 w 5981700"/>
                  <a:gd name="connsiteY29" fmla="*/ 4902200 h 5410200"/>
                  <a:gd name="connsiteX30" fmla="*/ 3238500 w 5981700"/>
                  <a:gd name="connsiteY30" fmla="*/ 5016500 h 5410200"/>
                  <a:gd name="connsiteX31" fmla="*/ 3390900 w 5981700"/>
                  <a:gd name="connsiteY31" fmla="*/ 5016500 h 5410200"/>
                  <a:gd name="connsiteX32" fmla="*/ 3695700 w 5981700"/>
                  <a:gd name="connsiteY32" fmla="*/ 4572000 h 5410200"/>
                  <a:gd name="connsiteX33" fmla="*/ 3784600 w 5981700"/>
                  <a:gd name="connsiteY33" fmla="*/ 4165600 h 5410200"/>
                  <a:gd name="connsiteX34" fmla="*/ 4038600 w 5981700"/>
                  <a:gd name="connsiteY34" fmla="*/ 4089400 h 5410200"/>
                  <a:gd name="connsiteX35" fmla="*/ 4000500 w 5981700"/>
                  <a:gd name="connsiteY35" fmla="*/ 4597400 h 5410200"/>
                  <a:gd name="connsiteX36" fmla="*/ 4267200 w 5981700"/>
                  <a:gd name="connsiteY36" fmla="*/ 5016500 h 5410200"/>
                  <a:gd name="connsiteX37" fmla="*/ 4711700 w 5981700"/>
                  <a:gd name="connsiteY37" fmla="*/ 4419600 h 5410200"/>
                  <a:gd name="connsiteX38" fmla="*/ 4699000 w 5981700"/>
                  <a:gd name="connsiteY38" fmla="*/ 4191000 h 5410200"/>
                  <a:gd name="connsiteX39" fmla="*/ 4864100 w 5981700"/>
                  <a:gd name="connsiteY39" fmla="*/ 3886200 h 5410200"/>
                  <a:gd name="connsiteX40" fmla="*/ 5105400 w 5981700"/>
                  <a:gd name="connsiteY40" fmla="*/ 3924300 h 5410200"/>
                  <a:gd name="connsiteX41" fmla="*/ 5207000 w 5981700"/>
                  <a:gd name="connsiteY41" fmla="*/ 3238500 h 5410200"/>
                  <a:gd name="connsiteX42" fmla="*/ 5397500 w 5981700"/>
                  <a:gd name="connsiteY42" fmla="*/ 2311400 h 5410200"/>
                  <a:gd name="connsiteX43" fmla="*/ 5981700 w 5981700"/>
                  <a:gd name="connsiteY43" fmla="*/ 1866900 h 5410200"/>
                  <a:gd name="connsiteX44" fmla="*/ 5473700 w 5981700"/>
                  <a:gd name="connsiteY44" fmla="*/ 1473200 h 5410200"/>
                  <a:gd name="connsiteX45" fmla="*/ 5359400 w 5981700"/>
                  <a:gd name="connsiteY45" fmla="*/ 431800 h 5410200"/>
                  <a:gd name="connsiteX46" fmla="*/ 4660900 w 5981700"/>
                  <a:gd name="connsiteY46" fmla="*/ 0 h 5410200"/>
                  <a:gd name="connsiteX47" fmla="*/ 4203700 w 5981700"/>
                  <a:gd name="connsiteY47" fmla="*/ 482600 h 5410200"/>
                  <a:gd name="connsiteX48" fmla="*/ 1244600 w 5981700"/>
                  <a:gd name="connsiteY48" fmla="*/ 457200 h 5410200"/>
                  <a:gd name="connsiteX0" fmla="*/ 1244600 w 5981700"/>
                  <a:gd name="connsiteY0" fmla="*/ 457200 h 5410200"/>
                  <a:gd name="connsiteX1" fmla="*/ 1244600 w 5981700"/>
                  <a:gd name="connsiteY1" fmla="*/ 1193800 h 5410200"/>
                  <a:gd name="connsiteX2" fmla="*/ 838201 w 5981700"/>
                  <a:gd name="connsiteY2" fmla="*/ 1201737 h 5410200"/>
                  <a:gd name="connsiteX3" fmla="*/ 838200 w 5981700"/>
                  <a:gd name="connsiteY3" fmla="*/ 2794000 h 5410200"/>
                  <a:gd name="connsiteX4" fmla="*/ 520700 w 5981700"/>
                  <a:gd name="connsiteY4" fmla="*/ 2806700 h 5410200"/>
                  <a:gd name="connsiteX5" fmla="*/ 431800 w 5981700"/>
                  <a:gd name="connsiteY5" fmla="*/ 2908300 h 5410200"/>
                  <a:gd name="connsiteX6" fmla="*/ 469900 w 5981700"/>
                  <a:gd name="connsiteY6" fmla="*/ 2971800 h 5410200"/>
                  <a:gd name="connsiteX7" fmla="*/ 348456 w 5981700"/>
                  <a:gd name="connsiteY7" fmla="*/ 3116263 h 5410200"/>
                  <a:gd name="connsiteX8" fmla="*/ 350838 w 5981700"/>
                  <a:gd name="connsiteY8" fmla="*/ 3209131 h 5410200"/>
                  <a:gd name="connsiteX9" fmla="*/ 274638 w 5981700"/>
                  <a:gd name="connsiteY9" fmla="*/ 3221038 h 5410200"/>
                  <a:gd name="connsiteX10" fmla="*/ 234157 w 5981700"/>
                  <a:gd name="connsiteY10" fmla="*/ 3231356 h 5410200"/>
                  <a:gd name="connsiteX11" fmla="*/ 246063 w 5981700"/>
                  <a:gd name="connsiteY11" fmla="*/ 3302000 h 5410200"/>
                  <a:gd name="connsiteX12" fmla="*/ 292100 w 5981700"/>
                  <a:gd name="connsiteY12" fmla="*/ 3378200 h 5410200"/>
                  <a:gd name="connsiteX13" fmla="*/ 177006 w 5981700"/>
                  <a:gd name="connsiteY13" fmla="*/ 3454400 h 5410200"/>
                  <a:gd name="connsiteX14" fmla="*/ 101600 w 5981700"/>
                  <a:gd name="connsiteY14" fmla="*/ 3543300 h 5410200"/>
                  <a:gd name="connsiteX15" fmla="*/ 177006 w 5981700"/>
                  <a:gd name="connsiteY15" fmla="*/ 3675856 h 5410200"/>
                  <a:gd name="connsiteX16" fmla="*/ 171450 w 5981700"/>
                  <a:gd name="connsiteY16" fmla="*/ 3711575 h 5410200"/>
                  <a:gd name="connsiteX17" fmla="*/ 79375 w 5981700"/>
                  <a:gd name="connsiteY17" fmla="*/ 3794919 h 5410200"/>
                  <a:gd name="connsiteX18" fmla="*/ 0 w 5981700"/>
                  <a:gd name="connsiteY18" fmla="*/ 3911600 h 5410200"/>
                  <a:gd name="connsiteX19" fmla="*/ 129382 w 5981700"/>
                  <a:gd name="connsiteY19" fmla="*/ 3984625 h 5410200"/>
                  <a:gd name="connsiteX20" fmla="*/ 192088 w 5981700"/>
                  <a:gd name="connsiteY20" fmla="*/ 3965575 h 5410200"/>
                  <a:gd name="connsiteX21" fmla="*/ 635000 w 5981700"/>
                  <a:gd name="connsiteY21" fmla="*/ 5321300 h 5410200"/>
                  <a:gd name="connsiteX22" fmla="*/ 1028700 w 5981700"/>
                  <a:gd name="connsiteY22" fmla="*/ 5410200 h 5410200"/>
                  <a:gd name="connsiteX23" fmla="*/ 1320800 w 5981700"/>
                  <a:gd name="connsiteY23" fmla="*/ 4813300 h 5410200"/>
                  <a:gd name="connsiteX24" fmla="*/ 1536700 w 5981700"/>
                  <a:gd name="connsiteY24" fmla="*/ 4813300 h 5410200"/>
                  <a:gd name="connsiteX25" fmla="*/ 1778000 w 5981700"/>
                  <a:gd name="connsiteY25" fmla="*/ 5232400 h 5410200"/>
                  <a:gd name="connsiteX26" fmla="*/ 2209800 w 5981700"/>
                  <a:gd name="connsiteY26" fmla="*/ 5130800 h 5410200"/>
                  <a:gd name="connsiteX27" fmla="*/ 2514600 w 5981700"/>
                  <a:gd name="connsiteY27" fmla="*/ 5130800 h 5410200"/>
                  <a:gd name="connsiteX28" fmla="*/ 2641600 w 5981700"/>
                  <a:gd name="connsiteY28" fmla="*/ 5016500 h 5410200"/>
                  <a:gd name="connsiteX29" fmla="*/ 2971800 w 5981700"/>
                  <a:gd name="connsiteY29" fmla="*/ 4902200 h 5410200"/>
                  <a:gd name="connsiteX30" fmla="*/ 3238500 w 5981700"/>
                  <a:gd name="connsiteY30" fmla="*/ 5016500 h 5410200"/>
                  <a:gd name="connsiteX31" fmla="*/ 3390900 w 5981700"/>
                  <a:gd name="connsiteY31" fmla="*/ 5016500 h 5410200"/>
                  <a:gd name="connsiteX32" fmla="*/ 3695700 w 5981700"/>
                  <a:gd name="connsiteY32" fmla="*/ 4572000 h 5410200"/>
                  <a:gd name="connsiteX33" fmla="*/ 3784600 w 5981700"/>
                  <a:gd name="connsiteY33" fmla="*/ 4165600 h 5410200"/>
                  <a:gd name="connsiteX34" fmla="*/ 4038600 w 5981700"/>
                  <a:gd name="connsiteY34" fmla="*/ 4089400 h 5410200"/>
                  <a:gd name="connsiteX35" fmla="*/ 4000500 w 5981700"/>
                  <a:gd name="connsiteY35" fmla="*/ 4597400 h 5410200"/>
                  <a:gd name="connsiteX36" fmla="*/ 4267200 w 5981700"/>
                  <a:gd name="connsiteY36" fmla="*/ 5016500 h 5410200"/>
                  <a:gd name="connsiteX37" fmla="*/ 4711700 w 5981700"/>
                  <a:gd name="connsiteY37" fmla="*/ 4419600 h 5410200"/>
                  <a:gd name="connsiteX38" fmla="*/ 4699000 w 5981700"/>
                  <a:gd name="connsiteY38" fmla="*/ 4191000 h 5410200"/>
                  <a:gd name="connsiteX39" fmla="*/ 4864100 w 5981700"/>
                  <a:gd name="connsiteY39" fmla="*/ 3886200 h 5410200"/>
                  <a:gd name="connsiteX40" fmla="*/ 5105400 w 5981700"/>
                  <a:gd name="connsiteY40" fmla="*/ 3924300 h 5410200"/>
                  <a:gd name="connsiteX41" fmla="*/ 5207000 w 5981700"/>
                  <a:gd name="connsiteY41" fmla="*/ 3238500 h 5410200"/>
                  <a:gd name="connsiteX42" fmla="*/ 5397500 w 5981700"/>
                  <a:gd name="connsiteY42" fmla="*/ 2311400 h 5410200"/>
                  <a:gd name="connsiteX43" fmla="*/ 5981700 w 5981700"/>
                  <a:gd name="connsiteY43" fmla="*/ 1866900 h 5410200"/>
                  <a:gd name="connsiteX44" fmla="*/ 5473700 w 5981700"/>
                  <a:gd name="connsiteY44" fmla="*/ 1473200 h 5410200"/>
                  <a:gd name="connsiteX45" fmla="*/ 5359400 w 5981700"/>
                  <a:gd name="connsiteY45" fmla="*/ 431800 h 5410200"/>
                  <a:gd name="connsiteX46" fmla="*/ 4660900 w 5981700"/>
                  <a:gd name="connsiteY46" fmla="*/ 0 h 5410200"/>
                  <a:gd name="connsiteX47" fmla="*/ 4203700 w 5981700"/>
                  <a:gd name="connsiteY47" fmla="*/ 482600 h 5410200"/>
                  <a:gd name="connsiteX48" fmla="*/ 1244600 w 5981700"/>
                  <a:gd name="connsiteY48" fmla="*/ 457200 h 5410200"/>
                  <a:gd name="connsiteX0" fmla="*/ 1244600 w 5981700"/>
                  <a:gd name="connsiteY0" fmla="*/ 457200 h 5410200"/>
                  <a:gd name="connsiteX1" fmla="*/ 1244600 w 5981700"/>
                  <a:gd name="connsiteY1" fmla="*/ 1193800 h 5410200"/>
                  <a:gd name="connsiteX2" fmla="*/ 838201 w 5981700"/>
                  <a:gd name="connsiteY2" fmla="*/ 1201737 h 5410200"/>
                  <a:gd name="connsiteX3" fmla="*/ 838200 w 5981700"/>
                  <a:gd name="connsiteY3" fmla="*/ 2794000 h 5410200"/>
                  <a:gd name="connsiteX4" fmla="*/ 520700 w 5981700"/>
                  <a:gd name="connsiteY4" fmla="*/ 2806700 h 5410200"/>
                  <a:gd name="connsiteX5" fmla="*/ 431800 w 5981700"/>
                  <a:gd name="connsiteY5" fmla="*/ 2908300 h 5410200"/>
                  <a:gd name="connsiteX6" fmla="*/ 469900 w 5981700"/>
                  <a:gd name="connsiteY6" fmla="*/ 2971800 h 5410200"/>
                  <a:gd name="connsiteX7" fmla="*/ 348456 w 5981700"/>
                  <a:gd name="connsiteY7" fmla="*/ 3116263 h 5410200"/>
                  <a:gd name="connsiteX8" fmla="*/ 350838 w 5981700"/>
                  <a:gd name="connsiteY8" fmla="*/ 3209131 h 5410200"/>
                  <a:gd name="connsiteX9" fmla="*/ 274638 w 5981700"/>
                  <a:gd name="connsiteY9" fmla="*/ 3221038 h 5410200"/>
                  <a:gd name="connsiteX10" fmla="*/ 234157 w 5981700"/>
                  <a:gd name="connsiteY10" fmla="*/ 3231356 h 5410200"/>
                  <a:gd name="connsiteX11" fmla="*/ 246063 w 5981700"/>
                  <a:gd name="connsiteY11" fmla="*/ 3302000 h 5410200"/>
                  <a:gd name="connsiteX12" fmla="*/ 292100 w 5981700"/>
                  <a:gd name="connsiteY12" fmla="*/ 3378200 h 5410200"/>
                  <a:gd name="connsiteX13" fmla="*/ 177006 w 5981700"/>
                  <a:gd name="connsiteY13" fmla="*/ 3454400 h 5410200"/>
                  <a:gd name="connsiteX14" fmla="*/ 101600 w 5981700"/>
                  <a:gd name="connsiteY14" fmla="*/ 3543300 h 5410200"/>
                  <a:gd name="connsiteX15" fmla="*/ 177006 w 5981700"/>
                  <a:gd name="connsiteY15" fmla="*/ 3675856 h 5410200"/>
                  <a:gd name="connsiteX16" fmla="*/ 171450 w 5981700"/>
                  <a:gd name="connsiteY16" fmla="*/ 3711575 h 5410200"/>
                  <a:gd name="connsiteX17" fmla="*/ 79375 w 5981700"/>
                  <a:gd name="connsiteY17" fmla="*/ 3794919 h 5410200"/>
                  <a:gd name="connsiteX18" fmla="*/ 0 w 5981700"/>
                  <a:gd name="connsiteY18" fmla="*/ 3911600 h 5410200"/>
                  <a:gd name="connsiteX19" fmla="*/ 129382 w 5981700"/>
                  <a:gd name="connsiteY19" fmla="*/ 3984625 h 5410200"/>
                  <a:gd name="connsiteX20" fmla="*/ 192088 w 5981700"/>
                  <a:gd name="connsiteY20" fmla="*/ 3965575 h 5410200"/>
                  <a:gd name="connsiteX21" fmla="*/ 234156 w 5981700"/>
                  <a:gd name="connsiteY21" fmla="*/ 4011613 h 5410200"/>
                  <a:gd name="connsiteX22" fmla="*/ 635000 w 5981700"/>
                  <a:gd name="connsiteY22" fmla="*/ 5321300 h 5410200"/>
                  <a:gd name="connsiteX23" fmla="*/ 1028700 w 5981700"/>
                  <a:gd name="connsiteY23" fmla="*/ 5410200 h 5410200"/>
                  <a:gd name="connsiteX24" fmla="*/ 1320800 w 5981700"/>
                  <a:gd name="connsiteY24" fmla="*/ 4813300 h 5410200"/>
                  <a:gd name="connsiteX25" fmla="*/ 1536700 w 5981700"/>
                  <a:gd name="connsiteY25" fmla="*/ 4813300 h 5410200"/>
                  <a:gd name="connsiteX26" fmla="*/ 1778000 w 5981700"/>
                  <a:gd name="connsiteY26" fmla="*/ 5232400 h 5410200"/>
                  <a:gd name="connsiteX27" fmla="*/ 2209800 w 5981700"/>
                  <a:gd name="connsiteY27" fmla="*/ 5130800 h 5410200"/>
                  <a:gd name="connsiteX28" fmla="*/ 2514600 w 5981700"/>
                  <a:gd name="connsiteY28" fmla="*/ 5130800 h 5410200"/>
                  <a:gd name="connsiteX29" fmla="*/ 2641600 w 5981700"/>
                  <a:gd name="connsiteY29" fmla="*/ 5016500 h 5410200"/>
                  <a:gd name="connsiteX30" fmla="*/ 2971800 w 5981700"/>
                  <a:gd name="connsiteY30" fmla="*/ 4902200 h 5410200"/>
                  <a:gd name="connsiteX31" fmla="*/ 3238500 w 5981700"/>
                  <a:gd name="connsiteY31" fmla="*/ 5016500 h 5410200"/>
                  <a:gd name="connsiteX32" fmla="*/ 3390900 w 5981700"/>
                  <a:gd name="connsiteY32" fmla="*/ 5016500 h 5410200"/>
                  <a:gd name="connsiteX33" fmla="*/ 3695700 w 5981700"/>
                  <a:gd name="connsiteY33" fmla="*/ 4572000 h 5410200"/>
                  <a:gd name="connsiteX34" fmla="*/ 3784600 w 5981700"/>
                  <a:gd name="connsiteY34" fmla="*/ 4165600 h 5410200"/>
                  <a:gd name="connsiteX35" fmla="*/ 4038600 w 5981700"/>
                  <a:gd name="connsiteY35" fmla="*/ 4089400 h 5410200"/>
                  <a:gd name="connsiteX36" fmla="*/ 4000500 w 5981700"/>
                  <a:gd name="connsiteY36" fmla="*/ 4597400 h 5410200"/>
                  <a:gd name="connsiteX37" fmla="*/ 4267200 w 5981700"/>
                  <a:gd name="connsiteY37" fmla="*/ 5016500 h 5410200"/>
                  <a:gd name="connsiteX38" fmla="*/ 4711700 w 5981700"/>
                  <a:gd name="connsiteY38" fmla="*/ 4419600 h 5410200"/>
                  <a:gd name="connsiteX39" fmla="*/ 4699000 w 5981700"/>
                  <a:gd name="connsiteY39" fmla="*/ 4191000 h 5410200"/>
                  <a:gd name="connsiteX40" fmla="*/ 4864100 w 5981700"/>
                  <a:gd name="connsiteY40" fmla="*/ 3886200 h 5410200"/>
                  <a:gd name="connsiteX41" fmla="*/ 5105400 w 5981700"/>
                  <a:gd name="connsiteY41" fmla="*/ 3924300 h 5410200"/>
                  <a:gd name="connsiteX42" fmla="*/ 5207000 w 5981700"/>
                  <a:gd name="connsiteY42" fmla="*/ 3238500 h 5410200"/>
                  <a:gd name="connsiteX43" fmla="*/ 5397500 w 5981700"/>
                  <a:gd name="connsiteY43" fmla="*/ 2311400 h 5410200"/>
                  <a:gd name="connsiteX44" fmla="*/ 5981700 w 5981700"/>
                  <a:gd name="connsiteY44" fmla="*/ 1866900 h 5410200"/>
                  <a:gd name="connsiteX45" fmla="*/ 5473700 w 5981700"/>
                  <a:gd name="connsiteY45" fmla="*/ 1473200 h 5410200"/>
                  <a:gd name="connsiteX46" fmla="*/ 5359400 w 5981700"/>
                  <a:gd name="connsiteY46" fmla="*/ 431800 h 5410200"/>
                  <a:gd name="connsiteX47" fmla="*/ 4660900 w 5981700"/>
                  <a:gd name="connsiteY47" fmla="*/ 0 h 5410200"/>
                  <a:gd name="connsiteX48" fmla="*/ 4203700 w 5981700"/>
                  <a:gd name="connsiteY48" fmla="*/ 482600 h 5410200"/>
                  <a:gd name="connsiteX49" fmla="*/ 1244600 w 5981700"/>
                  <a:gd name="connsiteY49" fmla="*/ 457200 h 5410200"/>
                  <a:gd name="connsiteX0" fmla="*/ 1244600 w 5981700"/>
                  <a:gd name="connsiteY0" fmla="*/ 457200 h 5410200"/>
                  <a:gd name="connsiteX1" fmla="*/ 1244600 w 5981700"/>
                  <a:gd name="connsiteY1" fmla="*/ 1193800 h 5410200"/>
                  <a:gd name="connsiteX2" fmla="*/ 838201 w 5981700"/>
                  <a:gd name="connsiteY2" fmla="*/ 1201737 h 5410200"/>
                  <a:gd name="connsiteX3" fmla="*/ 838200 w 5981700"/>
                  <a:gd name="connsiteY3" fmla="*/ 2794000 h 5410200"/>
                  <a:gd name="connsiteX4" fmla="*/ 520700 w 5981700"/>
                  <a:gd name="connsiteY4" fmla="*/ 2806700 h 5410200"/>
                  <a:gd name="connsiteX5" fmla="*/ 431800 w 5981700"/>
                  <a:gd name="connsiteY5" fmla="*/ 2908300 h 5410200"/>
                  <a:gd name="connsiteX6" fmla="*/ 469900 w 5981700"/>
                  <a:gd name="connsiteY6" fmla="*/ 2971800 h 5410200"/>
                  <a:gd name="connsiteX7" fmla="*/ 348456 w 5981700"/>
                  <a:gd name="connsiteY7" fmla="*/ 3116263 h 5410200"/>
                  <a:gd name="connsiteX8" fmla="*/ 350838 w 5981700"/>
                  <a:gd name="connsiteY8" fmla="*/ 3209131 h 5410200"/>
                  <a:gd name="connsiteX9" fmla="*/ 274638 w 5981700"/>
                  <a:gd name="connsiteY9" fmla="*/ 3221038 h 5410200"/>
                  <a:gd name="connsiteX10" fmla="*/ 234157 w 5981700"/>
                  <a:gd name="connsiteY10" fmla="*/ 3231356 h 5410200"/>
                  <a:gd name="connsiteX11" fmla="*/ 246063 w 5981700"/>
                  <a:gd name="connsiteY11" fmla="*/ 3302000 h 5410200"/>
                  <a:gd name="connsiteX12" fmla="*/ 292100 w 5981700"/>
                  <a:gd name="connsiteY12" fmla="*/ 3378200 h 5410200"/>
                  <a:gd name="connsiteX13" fmla="*/ 177006 w 5981700"/>
                  <a:gd name="connsiteY13" fmla="*/ 3454400 h 5410200"/>
                  <a:gd name="connsiteX14" fmla="*/ 101600 w 5981700"/>
                  <a:gd name="connsiteY14" fmla="*/ 3543300 h 5410200"/>
                  <a:gd name="connsiteX15" fmla="*/ 177006 w 5981700"/>
                  <a:gd name="connsiteY15" fmla="*/ 3675856 h 5410200"/>
                  <a:gd name="connsiteX16" fmla="*/ 171450 w 5981700"/>
                  <a:gd name="connsiteY16" fmla="*/ 3711575 h 5410200"/>
                  <a:gd name="connsiteX17" fmla="*/ 79375 w 5981700"/>
                  <a:gd name="connsiteY17" fmla="*/ 3794919 h 5410200"/>
                  <a:gd name="connsiteX18" fmla="*/ 0 w 5981700"/>
                  <a:gd name="connsiteY18" fmla="*/ 3911600 h 5410200"/>
                  <a:gd name="connsiteX19" fmla="*/ 129382 w 5981700"/>
                  <a:gd name="connsiteY19" fmla="*/ 3984625 h 5410200"/>
                  <a:gd name="connsiteX20" fmla="*/ 192088 w 5981700"/>
                  <a:gd name="connsiteY20" fmla="*/ 3965575 h 5410200"/>
                  <a:gd name="connsiteX21" fmla="*/ 234156 w 5981700"/>
                  <a:gd name="connsiteY21" fmla="*/ 4011613 h 5410200"/>
                  <a:gd name="connsiteX22" fmla="*/ 300831 w 5981700"/>
                  <a:gd name="connsiteY22" fmla="*/ 4366419 h 5410200"/>
                  <a:gd name="connsiteX23" fmla="*/ 635000 w 5981700"/>
                  <a:gd name="connsiteY23" fmla="*/ 5321300 h 5410200"/>
                  <a:gd name="connsiteX24" fmla="*/ 1028700 w 5981700"/>
                  <a:gd name="connsiteY24" fmla="*/ 5410200 h 5410200"/>
                  <a:gd name="connsiteX25" fmla="*/ 1320800 w 5981700"/>
                  <a:gd name="connsiteY25" fmla="*/ 4813300 h 5410200"/>
                  <a:gd name="connsiteX26" fmla="*/ 1536700 w 5981700"/>
                  <a:gd name="connsiteY26" fmla="*/ 4813300 h 5410200"/>
                  <a:gd name="connsiteX27" fmla="*/ 1778000 w 5981700"/>
                  <a:gd name="connsiteY27" fmla="*/ 5232400 h 5410200"/>
                  <a:gd name="connsiteX28" fmla="*/ 2209800 w 5981700"/>
                  <a:gd name="connsiteY28" fmla="*/ 5130800 h 5410200"/>
                  <a:gd name="connsiteX29" fmla="*/ 2514600 w 5981700"/>
                  <a:gd name="connsiteY29" fmla="*/ 5130800 h 5410200"/>
                  <a:gd name="connsiteX30" fmla="*/ 2641600 w 5981700"/>
                  <a:gd name="connsiteY30" fmla="*/ 5016500 h 5410200"/>
                  <a:gd name="connsiteX31" fmla="*/ 2971800 w 5981700"/>
                  <a:gd name="connsiteY31" fmla="*/ 4902200 h 5410200"/>
                  <a:gd name="connsiteX32" fmla="*/ 3238500 w 5981700"/>
                  <a:gd name="connsiteY32" fmla="*/ 5016500 h 5410200"/>
                  <a:gd name="connsiteX33" fmla="*/ 3390900 w 5981700"/>
                  <a:gd name="connsiteY33" fmla="*/ 5016500 h 5410200"/>
                  <a:gd name="connsiteX34" fmla="*/ 3695700 w 5981700"/>
                  <a:gd name="connsiteY34" fmla="*/ 4572000 h 5410200"/>
                  <a:gd name="connsiteX35" fmla="*/ 3784600 w 5981700"/>
                  <a:gd name="connsiteY35" fmla="*/ 4165600 h 5410200"/>
                  <a:gd name="connsiteX36" fmla="*/ 4038600 w 5981700"/>
                  <a:gd name="connsiteY36" fmla="*/ 4089400 h 5410200"/>
                  <a:gd name="connsiteX37" fmla="*/ 4000500 w 5981700"/>
                  <a:gd name="connsiteY37" fmla="*/ 4597400 h 5410200"/>
                  <a:gd name="connsiteX38" fmla="*/ 4267200 w 5981700"/>
                  <a:gd name="connsiteY38" fmla="*/ 5016500 h 5410200"/>
                  <a:gd name="connsiteX39" fmla="*/ 4711700 w 5981700"/>
                  <a:gd name="connsiteY39" fmla="*/ 4419600 h 5410200"/>
                  <a:gd name="connsiteX40" fmla="*/ 4699000 w 5981700"/>
                  <a:gd name="connsiteY40" fmla="*/ 4191000 h 5410200"/>
                  <a:gd name="connsiteX41" fmla="*/ 4864100 w 5981700"/>
                  <a:gd name="connsiteY41" fmla="*/ 3886200 h 5410200"/>
                  <a:gd name="connsiteX42" fmla="*/ 5105400 w 5981700"/>
                  <a:gd name="connsiteY42" fmla="*/ 3924300 h 5410200"/>
                  <a:gd name="connsiteX43" fmla="*/ 5207000 w 5981700"/>
                  <a:gd name="connsiteY43" fmla="*/ 3238500 h 5410200"/>
                  <a:gd name="connsiteX44" fmla="*/ 5397500 w 5981700"/>
                  <a:gd name="connsiteY44" fmla="*/ 2311400 h 5410200"/>
                  <a:gd name="connsiteX45" fmla="*/ 5981700 w 5981700"/>
                  <a:gd name="connsiteY45" fmla="*/ 1866900 h 5410200"/>
                  <a:gd name="connsiteX46" fmla="*/ 5473700 w 5981700"/>
                  <a:gd name="connsiteY46" fmla="*/ 1473200 h 5410200"/>
                  <a:gd name="connsiteX47" fmla="*/ 5359400 w 5981700"/>
                  <a:gd name="connsiteY47" fmla="*/ 431800 h 5410200"/>
                  <a:gd name="connsiteX48" fmla="*/ 4660900 w 5981700"/>
                  <a:gd name="connsiteY48" fmla="*/ 0 h 5410200"/>
                  <a:gd name="connsiteX49" fmla="*/ 4203700 w 5981700"/>
                  <a:gd name="connsiteY49" fmla="*/ 482600 h 5410200"/>
                  <a:gd name="connsiteX50" fmla="*/ 1244600 w 5981700"/>
                  <a:gd name="connsiteY50" fmla="*/ 457200 h 5410200"/>
                  <a:gd name="connsiteX0" fmla="*/ 1244600 w 5981700"/>
                  <a:gd name="connsiteY0" fmla="*/ 457200 h 5410200"/>
                  <a:gd name="connsiteX1" fmla="*/ 1244600 w 5981700"/>
                  <a:gd name="connsiteY1" fmla="*/ 1193800 h 5410200"/>
                  <a:gd name="connsiteX2" fmla="*/ 838201 w 5981700"/>
                  <a:gd name="connsiteY2" fmla="*/ 1201737 h 5410200"/>
                  <a:gd name="connsiteX3" fmla="*/ 838200 w 5981700"/>
                  <a:gd name="connsiteY3" fmla="*/ 2794000 h 5410200"/>
                  <a:gd name="connsiteX4" fmla="*/ 520700 w 5981700"/>
                  <a:gd name="connsiteY4" fmla="*/ 2806700 h 5410200"/>
                  <a:gd name="connsiteX5" fmla="*/ 431800 w 5981700"/>
                  <a:gd name="connsiteY5" fmla="*/ 2908300 h 5410200"/>
                  <a:gd name="connsiteX6" fmla="*/ 469900 w 5981700"/>
                  <a:gd name="connsiteY6" fmla="*/ 2971800 h 5410200"/>
                  <a:gd name="connsiteX7" fmla="*/ 348456 w 5981700"/>
                  <a:gd name="connsiteY7" fmla="*/ 3116263 h 5410200"/>
                  <a:gd name="connsiteX8" fmla="*/ 350838 w 5981700"/>
                  <a:gd name="connsiteY8" fmla="*/ 3209131 h 5410200"/>
                  <a:gd name="connsiteX9" fmla="*/ 274638 w 5981700"/>
                  <a:gd name="connsiteY9" fmla="*/ 3221038 h 5410200"/>
                  <a:gd name="connsiteX10" fmla="*/ 234157 w 5981700"/>
                  <a:gd name="connsiteY10" fmla="*/ 3231356 h 5410200"/>
                  <a:gd name="connsiteX11" fmla="*/ 246063 w 5981700"/>
                  <a:gd name="connsiteY11" fmla="*/ 3302000 h 5410200"/>
                  <a:gd name="connsiteX12" fmla="*/ 292100 w 5981700"/>
                  <a:gd name="connsiteY12" fmla="*/ 3378200 h 5410200"/>
                  <a:gd name="connsiteX13" fmla="*/ 177006 w 5981700"/>
                  <a:gd name="connsiteY13" fmla="*/ 3454400 h 5410200"/>
                  <a:gd name="connsiteX14" fmla="*/ 101600 w 5981700"/>
                  <a:gd name="connsiteY14" fmla="*/ 3543300 h 5410200"/>
                  <a:gd name="connsiteX15" fmla="*/ 177006 w 5981700"/>
                  <a:gd name="connsiteY15" fmla="*/ 3675856 h 5410200"/>
                  <a:gd name="connsiteX16" fmla="*/ 171450 w 5981700"/>
                  <a:gd name="connsiteY16" fmla="*/ 3711575 h 5410200"/>
                  <a:gd name="connsiteX17" fmla="*/ 79375 w 5981700"/>
                  <a:gd name="connsiteY17" fmla="*/ 3794919 h 5410200"/>
                  <a:gd name="connsiteX18" fmla="*/ 0 w 5981700"/>
                  <a:gd name="connsiteY18" fmla="*/ 3911600 h 5410200"/>
                  <a:gd name="connsiteX19" fmla="*/ 129382 w 5981700"/>
                  <a:gd name="connsiteY19" fmla="*/ 3984625 h 5410200"/>
                  <a:gd name="connsiteX20" fmla="*/ 192088 w 5981700"/>
                  <a:gd name="connsiteY20" fmla="*/ 3965575 h 5410200"/>
                  <a:gd name="connsiteX21" fmla="*/ 234156 w 5981700"/>
                  <a:gd name="connsiteY21" fmla="*/ 4011613 h 5410200"/>
                  <a:gd name="connsiteX22" fmla="*/ 300831 w 5981700"/>
                  <a:gd name="connsiteY22" fmla="*/ 4366419 h 5410200"/>
                  <a:gd name="connsiteX23" fmla="*/ 429419 w 5981700"/>
                  <a:gd name="connsiteY23" fmla="*/ 4468813 h 5410200"/>
                  <a:gd name="connsiteX24" fmla="*/ 635000 w 5981700"/>
                  <a:gd name="connsiteY24" fmla="*/ 5321300 h 5410200"/>
                  <a:gd name="connsiteX25" fmla="*/ 1028700 w 5981700"/>
                  <a:gd name="connsiteY25" fmla="*/ 5410200 h 5410200"/>
                  <a:gd name="connsiteX26" fmla="*/ 1320800 w 5981700"/>
                  <a:gd name="connsiteY26" fmla="*/ 4813300 h 5410200"/>
                  <a:gd name="connsiteX27" fmla="*/ 1536700 w 5981700"/>
                  <a:gd name="connsiteY27" fmla="*/ 4813300 h 5410200"/>
                  <a:gd name="connsiteX28" fmla="*/ 1778000 w 5981700"/>
                  <a:gd name="connsiteY28" fmla="*/ 5232400 h 5410200"/>
                  <a:gd name="connsiteX29" fmla="*/ 2209800 w 5981700"/>
                  <a:gd name="connsiteY29" fmla="*/ 5130800 h 5410200"/>
                  <a:gd name="connsiteX30" fmla="*/ 2514600 w 5981700"/>
                  <a:gd name="connsiteY30" fmla="*/ 5130800 h 5410200"/>
                  <a:gd name="connsiteX31" fmla="*/ 2641600 w 5981700"/>
                  <a:gd name="connsiteY31" fmla="*/ 5016500 h 5410200"/>
                  <a:gd name="connsiteX32" fmla="*/ 2971800 w 5981700"/>
                  <a:gd name="connsiteY32" fmla="*/ 4902200 h 5410200"/>
                  <a:gd name="connsiteX33" fmla="*/ 3238500 w 5981700"/>
                  <a:gd name="connsiteY33" fmla="*/ 5016500 h 5410200"/>
                  <a:gd name="connsiteX34" fmla="*/ 3390900 w 5981700"/>
                  <a:gd name="connsiteY34" fmla="*/ 5016500 h 5410200"/>
                  <a:gd name="connsiteX35" fmla="*/ 3695700 w 5981700"/>
                  <a:gd name="connsiteY35" fmla="*/ 4572000 h 5410200"/>
                  <a:gd name="connsiteX36" fmla="*/ 3784600 w 5981700"/>
                  <a:gd name="connsiteY36" fmla="*/ 4165600 h 5410200"/>
                  <a:gd name="connsiteX37" fmla="*/ 4038600 w 5981700"/>
                  <a:gd name="connsiteY37" fmla="*/ 4089400 h 5410200"/>
                  <a:gd name="connsiteX38" fmla="*/ 4000500 w 5981700"/>
                  <a:gd name="connsiteY38" fmla="*/ 4597400 h 5410200"/>
                  <a:gd name="connsiteX39" fmla="*/ 4267200 w 5981700"/>
                  <a:gd name="connsiteY39" fmla="*/ 5016500 h 5410200"/>
                  <a:gd name="connsiteX40" fmla="*/ 4711700 w 5981700"/>
                  <a:gd name="connsiteY40" fmla="*/ 4419600 h 5410200"/>
                  <a:gd name="connsiteX41" fmla="*/ 4699000 w 5981700"/>
                  <a:gd name="connsiteY41" fmla="*/ 4191000 h 5410200"/>
                  <a:gd name="connsiteX42" fmla="*/ 4864100 w 5981700"/>
                  <a:gd name="connsiteY42" fmla="*/ 3886200 h 5410200"/>
                  <a:gd name="connsiteX43" fmla="*/ 5105400 w 5981700"/>
                  <a:gd name="connsiteY43" fmla="*/ 3924300 h 5410200"/>
                  <a:gd name="connsiteX44" fmla="*/ 5207000 w 5981700"/>
                  <a:gd name="connsiteY44" fmla="*/ 3238500 h 5410200"/>
                  <a:gd name="connsiteX45" fmla="*/ 5397500 w 5981700"/>
                  <a:gd name="connsiteY45" fmla="*/ 2311400 h 5410200"/>
                  <a:gd name="connsiteX46" fmla="*/ 5981700 w 5981700"/>
                  <a:gd name="connsiteY46" fmla="*/ 1866900 h 5410200"/>
                  <a:gd name="connsiteX47" fmla="*/ 5473700 w 5981700"/>
                  <a:gd name="connsiteY47" fmla="*/ 1473200 h 5410200"/>
                  <a:gd name="connsiteX48" fmla="*/ 5359400 w 5981700"/>
                  <a:gd name="connsiteY48" fmla="*/ 431800 h 5410200"/>
                  <a:gd name="connsiteX49" fmla="*/ 4660900 w 5981700"/>
                  <a:gd name="connsiteY49" fmla="*/ 0 h 5410200"/>
                  <a:gd name="connsiteX50" fmla="*/ 4203700 w 5981700"/>
                  <a:gd name="connsiteY50" fmla="*/ 482600 h 5410200"/>
                  <a:gd name="connsiteX51" fmla="*/ 1244600 w 5981700"/>
                  <a:gd name="connsiteY51" fmla="*/ 457200 h 5410200"/>
                  <a:gd name="connsiteX0" fmla="*/ 1244600 w 5981700"/>
                  <a:gd name="connsiteY0" fmla="*/ 457200 h 5410200"/>
                  <a:gd name="connsiteX1" fmla="*/ 1244600 w 5981700"/>
                  <a:gd name="connsiteY1" fmla="*/ 1193800 h 5410200"/>
                  <a:gd name="connsiteX2" fmla="*/ 838201 w 5981700"/>
                  <a:gd name="connsiteY2" fmla="*/ 1201737 h 5410200"/>
                  <a:gd name="connsiteX3" fmla="*/ 838200 w 5981700"/>
                  <a:gd name="connsiteY3" fmla="*/ 2794000 h 5410200"/>
                  <a:gd name="connsiteX4" fmla="*/ 520700 w 5981700"/>
                  <a:gd name="connsiteY4" fmla="*/ 2806700 h 5410200"/>
                  <a:gd name="connsiteX5" fmla="*/ 431800 w 5981700"/>
                  <a:gd name="connsiteY5" fmla="*/ 2908300 h 5410200"/>
                  <a:gd name="connsiteX6" fmla="*/ 469900 w 5981700"/>
                  <a:gd name="connsiteY6" fmla="*/ 2971800 h 5410200"/>
                  <a:gd name="connsiteX7" fmla="*/ 348456 w 5981700"/>
                  <a:gd name="connsiteY7" fmla="*/ 3116263 h 5410200"/>
                  <a:gd name="connsiteX8" fmla="*/ 350838 w 5981700"/>
                  <a:gd name="connsiteY8" fmla="*/ 3209131 h 5410200"/>
                  <a:gd name="connsiteX9" fmla="*/ 274638 w 5981700"/>
                  <a:gd name="connsiteY9" fmla="*/ 3221038 h 5410200"/>
                  <a:gd name="connsiteX10" fmla="*/ 234157 w 5981700"/>
                  <a:gd name="connsiteY10" fmla="*/ 3231356 h 5410200"/>
                  <a:gd name="connsiteX11" fmla="*/ 246063 w 5981700"/>
                  <a:gd name="connsiteY11" fmla="*/ 3302000 h 5410200"/>
                  <a:gd name="connsiteX12" fmla="*/ 292100 w 5981700"/>
                  <a:gd name="connsiteY12" fmla="*/ 3378200 h 5410200"/>
                  <a:gd name="connsiteX13" fmla="*/ 177006 w 5981700"/>
                  <a:gd name="connsiteY13" fmla="*/ 3454400 h 5410200"/>
                  <a:gd name="connsiteX14" fmla="*/ 101600 w 5981700"/>
                  <a:gd name="connsiteY14" fmla="*/ 3543300 h 5410200"/>
                  <a:gd name="connsiteX15" fmla="*/ 177006 w 5981700"/>
                  <a:gd name="connsiteY15" fmla="*/ 3675856 h 5410200"/>
                  <a:gd name="connsiteX16" fmla="*/ 171450 w 5981700"/>
                  <a:gd name="connsiteY16" fmla="*/ 3711575 h 5410200"/>
                  <a:gd name="connsiteX17" fmla="*/ 79375 w 5981700"/>
                  <a:gd name="connsiteY17" fmla="*/ 3794919 h 5410200"/>
                  <a:gd name="connsiteX18" fmla="*/ 0 w 5981700"/>
                  <a:gd name="connsiteY18" fmla="*/ 3911600 h 5410200"/>
                  <a:gd name="connsiteX19" fmla="*/ 129382 w 5981700"/>
                  <a:gd name="connsiteY19" fmla="*/ 3984625 h 5410200"/>
                  <a:gd name="connsiteX20" fmla="*/ 192088 w 5981700"/>
                  <a:gd name="connsiteY20" fmla="*/ 3965575 h 5410200"/>
                  <a:gd name="connsiteX21" fmla="*/ 234156 w 5981700"/>
                  <a:gd name="connsiteY21" fmla="*/ 4011613 h 5410200"/>
                  <a:gd name="connsiteX22" fmla="*/ 300831 w 5981700"/>
                  <a:gd name="connsiteY22" fmla="*/ 4366419 h 5410200"/>
                  <a:gd name="connsiteX23" fmla="*/ 429419 w 5981700"/>
                  <a:gd name="connsiteY23" fmla="*/ 4468813 h 5410200"/>
                  <a:gd name="connsiteX24" fmla="*/ 434181 w 5981700"/>
                  <a:gd name="connsiteY24" fmla="*/ 4564063 h 5410200"/>
                  <a:gd name="connsiteX25" fmla="*/ 635000 w 5981700"/>
                  <a:gd name="connsiteY25" fmla="*/ 5321300 h 5410200"/>
                  <a:gd name="connsiteX26" fmla="*/ 1028700 w 5981700"/>
                  <a:gd name="connsiteY26" fmla="*/ 5410200 h 5410200"/>
                  <a:gd name="connsiteX27" fmla="*/ 1320800 w 5981700"/>
                  <a:gd name="connsiteY27" fmla="*/ 4813300 h 5410200"/>
                  <a:gd name="connsiteX28" fmla="*/ 1536700 w 5981700"/>
                  <a:gd name="connsiteY28" fmla="*/ 4813300 h 5410200"/>
                  <a:gd name="connsiteX29" fmla="*/ 1778000 w 5981700"/>
                  <a:gd name="connsiteY29" fmla="*/ 5232400 h 5410200"/>
                  <a:gd name="connsiteX30" fmla="*/ 2209800 w 5981700"/>
                  <a:gd name="connsiteY30" fmla="*/ 5130800 h 5410200"/>
                  <a:gd name="connsiteX31" fmla="*/ 2514600 w 5981700"/>
                  <a:gd name="connsiteY31" fmla="*/ 5130800 h 5410200"/>
                  <a:gd name="connsiteX32" fmla="*/ 2641600 w 5981700"/>
                  <a:gd name="connsiteY32" fmla="*/ 5016500 h 5410200"/>
                  <a:gd name="connsiteX33" fmla="*/ 2971800 w 5981700"/>
                  <a:gd name="connsiteY33" fmla="*/ 4902200 h 5410200"/>
                  <a:gd name="connsiteX34" fmla="*/ 3238500 w 5981700"/>
                  <a:gd name="connsiteY34" fmla="*/ 5016500 h 5410200"/>
                  <a:gd name="connsiteX35" fmla="*/ 3390900 w 5981700"/>
                  <a:gd name="connsiteY35" fmla="*/ 5016500 h 5410200"/>
                  <a:gd name="connsiteX36" fmla="*/ 3695700 w 5981700"/>
                  <a:gd name="connsiteY36" fmla="*/ 4572000 h 5410200"/>
                  <a:gd name="connsiteX37" fmla="*/ 3784600 w 5981700"/>
                  <a:gd name="connsiteY37" fmla="*/ 4165600 h 5410200"/>
                  <a:gd name="connsiteX38" fmla="*/ 4038600 w 5981700"/>
                  <a:gd name="connsiteY38" fmla="*/ 4089400 h 5410200"/>
                  <a:gd name="connsiteX39" fmla="*/ 4000500 w 5981700"/>
                  <a:gd name="connsiteY39" fmla="*/ 4597400 h 5410200"/>
                  <a:gd name="connsiteX40" fmla="*/ 4267200 w 5981700"/>
                  <a:gd name="connsiteY40" fmla="*/ 5016500 h 5410200"/>
                  <a:gd name="connsiteX41" fmla="*/ 4711700 w 5981700"/>
                  <a:gd name="connsiteY41" fmla="*/ 4419600 h 5410200"/>
                  <a:gd name="connsiteX42" fmla="*/ 4699000 w 5981700"/>
                  <a:gd name="connsiteY42" fmla="*/ 4191000 h 5410200"/>
                  <a:gd name="connsiteX43" fmla="*/ 4864100 w 5981700"/>
                  <a:gd name="connsiteY43" fmla="*/ 3886200 h 5410200"/>
                  <a:gd name="connsiteX44" fmla="*/ 5105400 w 5981700"/>
                  <a:gd name="connsiteY44" fmla="*/ 3924300 h 5410200"/>
                  <a:gd name="connsiteX45" fmla="*/ 5207000 w 5981700"/>
                  <a:gd name="connsiteY45" fmla="*/ 3238500 h 5410200"/>
                  <a:gd name="connsiteX46" fmla="*/ 5397500 w 5981700"/>
                  <a:gd name="connsiteY46" fmla="*/ 2311400 h 5410200"/>
                  <a:gd name="connsiteX47" fmla="*/ 5981700 w 5981700"/>
                  <a:gd name="connsiteY47" fmla="*/ 1866900 h 5410200"/>
                  <a:gd name="connsiteX48" fmla="*/ 5473700 w 5981700"/>
                  <a:gd name="connsiteY48" fmla="*/ 1473200 h 5410200"/>
                  <a:gd name="connsiteX49" fmla="*/ 5359400 w 5981700"/>
                  <a:gd name="connsiteY49" fmla="*/ 431800 h 5410200"/>
                  <a:gd name="connsiteX50" fmla="*/ 4660900 w 5981700"/>
                  <a:gd name="connsiteY50" fmla="*/ 0 h 5410200"/>
                  <a:gd name="connsiteX51" fmla="*/ 4203700 w 5981700"/>
                  <a:gd name="connsiteY51" fmla="*/ 482600 h 5410200"/>
                  <a:gd name="connsiteX52" fmla="*/ 1244600 w 5981700"/>
                  <a:gd name="connsiteY52" fmla="*/ 457200 h 5410200"/>
                  <a:gd name="connsiteX0" fmla="*/ 1244600 w 5981700"/>
                  <a:gd name="connsiteY0" fmla="*/ 457200 h 5410200"/>
                  <a:gd name="connsiteX1" fmla="*/ 1244600 w 5981700"/>
                  <a:gd name="connsiteY1" fmla="*/ 1193800 h 5410200"/>
                  <a:gd name="connsiteX2" fmla="*/ 838201 w 5981700"/>
                  <a:gd name="connsiteY2" fmla="*/ 1201737 h 5410200"/>
                  <a:gd name="connsiteX3" fmla="*/ 838200 w 5981700"/>
                  <a:gd name="connsiteY3" fmla="*/ 2794000 h 5410200"/>
                  <a:gd name="connsiteX4" fmla="*/ 520700 w 5981700"/>
                  <a:gd name="connsiteY4" fmla="*/ 2806700 h 5410200"/>
                  <a:gd name="connsiteX5" fmla="*/ 431800 w 5981700"/>
                  <a:gd name="connsiteY5" fmla="*/ 2908300 h 5410200"/>
                  <a:gd name="connsiteX6" fmla="*/ 469900 w 5981700"/>
                  <a:gd name="connsiteY6" fmla="*/ 2971800 h 5410200"/>
                  <a:gd name="connsiteX7" fmla="*/ 348456 w 5981700"/>
                  <a:gd name="connsiteY7" fmla="*/ 3116263 h 5410200"/>
                  <a:gd name="connsiteX8" fmla="*/ 350838 w 5981700"/>
                  <a:gd name="connsiteY8" fmla="*/ 3209131 h 5410200"/>
                  <a:gd name="connsiteX9" fmla="*/ 274638 w 5981700"/>
                  <a:gd name="connsiteY9" fmla="*/ 3221038 h 5410200"/>
                  <a:gd name="connsiteX10" fmla="*/ 234157 w 5981700"/>
                  <a:gd name="connsiteY10" fmla="*/ 3231356 h 5410200"/>
                  <a:gd name="connsiteX11" fmla="*/ 246063 w 5981700"/>
                  <a:gd name="connsiteY11" fmla="*/ 3302000 h 5410200"/>
                  <a:gd name="connsiteX12" fmla="*/ 292100 w 5981700"/>
                  <a:gd name="connsiteY12" fmla="*/ 3378200 h 5410200"/>
                  <a:gd name="connsiteX13" fmla="*/ 177006 w 5981700"/>
                  <a:gd name="connsiteY13" fmla="*/ 3454400 h 5410200"/>
                  <a:gd name="connsiteX14" fmla="*/ 101600 w 5981700"/>
                  <a:gd name="connsiteY14" fmla="*/ 3543300 h 5410200"/>
                  <a:gd name="connsiteX15" fmla="*/ 177006 w 5981700"/>
                  <a:gd name="connsiteY15" fmla="*/ 3675856 h 5410200"/>
                  <a:gd name="connsiteX16" fmla="*/ 171450 w 5981700"/>
                  <a:gd name="connsiteY16" fmla="*/ 3711575 h 5410200"/>
                  <a:gd name="connsiteX17" fmla="*/ 79375 w 5981700"/>
                  <a:gd name="connsiteY17" fmla="*/ 3794919 h 5410200"/>
                  <a:gd name="connsiteX18" fmla="*/ 0 w 5981700"/>
                  <a:gd name="connsiteY18" fmla="*/ 3911600 h 5410200"/>
                  <a:gd name="connsiteX19" fmla="*/ 129382 w 5981700"/>
                  <a:gd name="connsiteY19" fmla="*/ 3984625 h 5410200"/>
                  <a:gd name="connsiteX20" fmla="*/ 192088 w 5981700"/>
                  <a:gd name="connsiteY20" fmla="*/ 3965575 h 5410200"/>
                  <a:gd name="connsiteX21" fmla="*/ 234156 w 5981700"/>
                  <a:gd name="connsiteY21" fmla="*/ 4011613 h 5410200"/>
                  <a:gd name="connsiteX22" fmla="*/ 300831 w 5981700"/>
                  <a:gd name="connsiteY22" fmla="*/ 4366419 h 5410200"/>
                  <a:gd name="connsiteX23" fmla="*/ 429419 w 5981700"/>
                  <a:gd name="connsiteY23" fmla="*/ 4468813 h 5410200"/>
                  <a:gd name="connsiteX24" fmla="*/ 434181 w 5981700"/>
                  <a:gd name="connsiteY24" fmla="*/ 4564063 h 5410200"/>
                  <a:gd name="connsiteX25" fmla="*/ 453231 w 5981700"/>
                  <a:gd name="connsiteY25" fmla="*/ 4690269 h 5410200"/>
                  <a:gd name="connsiteX26" fmla="*/ 635000 w 5981700"/>
                  <a:gd name="connsiteY26" fmla="*/ 5321300 h 5410200"/>
                  <a:gd name="connsiteX27" fmla="*/ 1028700 w 5981700"/>
                  <a:gd name="connsiteY27" fmla="*/ 5410200 h 5410200"/>
                  <a:gd name="connsiteX28" fmla="*/ 1320800 w 5981700"/>
                  <a:gd name="connsiteY28" fmla="*/ 4813300 h 5410200"/>
                  <a:gd name="connsiteX29" fmla="*/ 1536700 w 5981700"/>
                  <a:gd name="connsiteY29" fmla="*/ 4813300 h 5410200"/>
                  <a:gd name="connsiteX30" fmla="*/ 1778000 w 5981700"/>
                  <a:gd name="connsiteY30" fmla="*/ 5232400 h 5410200"/>
                  <a:gd name="connsiteX31" fmla="*/ 2209800 w 5981700"/>
                  <a:gd name="connsiteY31" fmla="*/ 5130800 h 5410200"/>
                  <a:gd name="connsiteX32" fmla="*/ 2514600 w 5981700"/>
                  <a:gd name="connsiteY32" fmla="*/ 5130800 h 5410200"/>
                  <a:gd name="connsiteX33" fmla="*/ 2641600 w 5981700"/>
                  <a:gd name="connsiteY33" fmla="*/ 5016500 h 5410200"/>
                  <a:gd name="connsiteX34" fmla="*/ 2971800 w 5981700"/>
                  <a:gd name="connsiteY34" fmla="*/ 4902200 h 5410200"/>
                  <a:gd name="connsiteX35" fmla="*/ 3238500 w 5981700"/>
                  <a:gd name="connsiteY35" fmla="*/ 5016500 h 5410200"/>
                  <a:gd name="connsiteX36" fmla="*/ 3390900 w 5981700"/>
                  <a:gd name="connsiteY36" fmla="*/ 5016500 h 5410200"/>
                  <a:gd name="connsiteX37" fmla="*/ 3695700 w 5981700"/>
                  <a:gd name="connsiteY37" fmla="*/ 4572000 h 5410200"/>
                  <a:gd name="connsiteX38" fmla="*/ 3784600 w 5981700"/>
                  <a:gd name="connsiteY38" fmla="*/ 4165600 h 5410200"/>
                  <a:gd name="connsiteX39" fmla="*/ 4038600 w 5981700"/>
                  <a:gd name="connsiteY39" fmla="*/ 4089400 h 5410200"/>
                  <a:gd name="connsiteX40" fmla="*/ 4000500 w 5981700"/>
                  <a:gd name="connsiteY40" fmla="*/ 4597400 h 5410200"/>
                  <a:gd name="connsiteX41" fmla="*/ 4267200 w 5981700"/>
                  <a:gd name="connsiteY41" fmla="*/ 5016500 h 5410200"/>
                  <a:gd name="connsiteX42" fmla="*/ 4711700 w 5981700"/>
                  <a:gd name="connsiteY42" fmla="*/ 4419600 h 5410200"/>
                  <a:gd name="connsiteX43" fmla="*/ 4699000 w 5981700"/>
                  <a:gd name="connsiteY43" fmla="*/ 4191000 h 5410200"/>
                  <a:gd name="connsiteX44" fmla="*/ 4864100 w 5981700"/>
                  <a:gd name="connsiteY44" fmla="*/ 3886200 h 5410200"/>
                  <a:gd name="connsiteX45" fmla="*/ 5105400 w 5981700"/>
                  <a:gd name="connsiteY45" fmla="*/ 3924300 h 5410200"/>
                  <a:gd name="connsiteX46" fmla="*/ 5207000 w 5981700"/>
                  <a:gd name="connsiteY46" fmla="*/ 3238500 h 5410200"/>
                  <a:gd name="connsiteX47" fmla="*/ 5397500 w 5981700"/>
                  <a:gd name="connsiteY47" fmla="*/ 2311400 h 5410200"/>
                  <a:gd name="connsiteX48" fmla="*/ 5981700 w 5981700"/>
                  <a:gd name="connsiteY48" fmla="*/ 1866900 h 5410200"/>
                  <a:gd name="connsiteX49" fmla="*/ 5473700 w 5981700"/>
                  <a:gd name="connsiteY49" fmla="*/ 1473200 h 5410200"/>
                  <a:gd name="connsiteX50" fmla="*/ 5359400 w 5981700"/>
                  <a:gd name="connsiteY50" fmla="*/ 431800 h 5410200"/>
                  <a:gd name="connsiteX51" fmla="*/ 4660900 w 5981700"/>
                  <a:gd name="connsiteY51" fmla="*/ 0 h 5410200"/>
                  <a:gd name="connsiteX52" fmla="*/ 4203700 w 5981700"/>
                  <a:gd name="connsiteY52" fmla="*/ 482600 h 5410200"/>
                  <a:gd name="connsiteX53" fmla="*/ 1244600 w 5981700"/>
                  <a:gd name="connsiteY53" fmla="*/ 457200 h 5410200"/>
                  <a:gd name="connsiteX0" fmla="*/ 1244600 w 5981700"/>
                  <a:gd name="connsiteY0" fmla="*/ 457200 h 5410200"/>
                  <a:gd name="connsiteX1" fmla="*/ 1244600 w 5981700"/>
                  <a:gd name="connsiteY1" fmla="*/ 1193800 h 5410200"/>
                  <a:gd name="connsiteX2" fmla="*/ 838201 w 5981700"/>
                  <a:gd name="connsiteY2" fmla="*/ 1201737 h 5410200"/>
                  <a:gd name="connsiteX3" fmla="*/ 838200 w 5981700"/>
                  <a:gd name="connsiteY3" fmla="*/ 2794000 h 5410200"/>
                  <a:gd name="connsiteX4" fmla="*/ 520700 w 5981700"/>
                  <a:gd name="connsiteY4" fmla="*/ 2806700 h 5410200"/>
                  <a:gd name="connsiteX5" fmla="*/ 431800 w 5981700"/>
                  <a:gd name="connsiteY5" fmla="*/ 2908300 h 5410200"/>
                  <a:gd name="connsiteX6" fmla="*/ 469900 w 5981700"/>
                  <a:gd name="connsiteY6" fmla="*/ 2971800 h 5410200"/>
                  <a:gd name="connsiteX7" fmla="*/ 348456 w 5981700"/>
                  <a:gd name="connsiteY7" fmla="*/ 3116263 h 5410200"/>
                  <a:gd name="connsiteX8" fmla="*/ 350838 w 5981700"/>
                  <a:gd name="connsiteY8" fmla="*/ 3209131 h 5410200"/>
                  <a:gd name="connsiteX9" fmla="*/ 274638 w 5981700"/>
                  <a:gd name="connsiteY9" fmla="*/ 3221038 h 5410200"/>
                  <a:gd name="connsiteX10" fmla="*/ 234157 w 5981700"/>
                  <a:gd name="connsiteY10" fmla="*/ 3231356 h 5410200"/>
                  <a:gd name="connsiteX11" fmla="*/ 246063 w 5981700"/>
                  <a:gd name="connsiteY11" fmla="*/ 3302000 h 5410200"/>
                  <a:gd name="connsiteX12" fmla="*/ 292100 w 5981700"/>
                  <a:gd name="connsiteY12" fmla="*/ 3378200 h 5410200"/>
                  <a:gd name="connsiteX13" fmla="*/ 177006 w 5981700"/>
                  <a:gd name="connsiteY13" fmla="*/ 3454400 h 5410200"/>
                  <a:gd name="connsiteX14" fmla="*/ 101600 w 5981700"/>
                  <a:gd name="connsiteY14" fmla="*/ 3543300 h 5410200"/>
                  <a:gd name="connsiteX15" fmla="*/ 177006 w 5981700"/>
                  <a:gd name="connsiteY15" fmla="*/ 3675856 h 5410200"/>
                  <a:gd name="connsiteX16" fmla="*/ 171450 w 5981700"/>
                  <a:gd name="connsiteY16" fmla="*/ 3711575 h 5410200"/>
                  <a:gd name="connsiteX17" fmla="*/ 79375 w 5981700"/>
                  <a:gd name="connsiteY17" fmla="*/ 3794919 h 5410200"/>
                  <a:gd name="connsiteX18" fmla="*/ 0 w 5981700"/>
                  <a:gd name="connsiteY18" fmla="*/ 3911600 h 5410200"/>
                  <a:gd name="connsiteX19" fmla="*/ 129382 w 5981700"/>
                  <a:gd name="connsiteY19" fmla="*/ 3984625 h 5410200"/>
                  <a:gd name="connsiteX20" fmla="*/ 192088 w 5981700"/>
                  <a:gd name="connsiteY20" fmla="*/ 3965575 h 5410200"/>
                  <a:gd name="connsiteX21" fmla="*/ 234156 w 5981700"/>
                  <a:gd name="connsiteY21" fmla="*/ 4011613 h 5410200"/>
                  <a:gd name="connsiteX22" fmla="*/ 300831 w 5981700"/>
                  <a:gd name="connsiteY22" fmla="*/ 4366419 h 5410200"/>
                  <a:gd name="connsiteX23" fmla="*/ 429419 w 5981700"/>
                  <a:gd name="connsiteY23" fmla="*/ 4468813 h 5410200"/>
                  <a:gd name="connsiteX24" fmla="*/ 434181 w 5981700"/>
                  <a:gd name="connsiteY24" fmla="*/ 4564063 h 5410200"/>
                  <a:gd name="connsiteX25" fmla="*/ 419894 w 5981700"/>
                  <a:gd name="connsiteY25" fmla="*/ 4621213 h 5410200"/>
                  <a:gd name="connsiteX26" fmla="*/ 453231 w 5981700"/>
                  <a:gd name="connsiteY26" fmla="*/ 4690269 h 5410200"/>
                  <a:gd name="connsiteX27" fmla="*/ 635000 w 5981700"/>
                  <a:gd name="connsiteY27" fmla="*/ 5321300 h 5410200"/>
                  <a:gd name="connsiteX28" fmla="*/ 1028700 w 5981700"/>
                  <a:gd name="connsiteY28" fmla="*/ 5410200 h 5410200"/>
                  <a:gd name="connsiteX29" fmla="*/ 1320800 w 5981700"/>
                  <a:gd name="connsiteY29" fmla="*/ 4813300 h 5410200"/>
                  <a:gd name="connsiteX30" fmla="*/ 1536700 w 5981700"/>
                  <a:gd name="connsiteY30" fmla="*/ 4813300 h 5410200"/>
                  <a:gd name="connsiteX31" fmla="*/ 1778000 w 5981700"/>
                  <a:gd name="connsiteY31" fmla="*/ 5232400 h 5410200"/>
                  <a:gd name="connsiteX32" fmla="*/ 2209800 w 5981700"/>
                  <a:gd name="connsiteY32" fmla="*/ 5130800 h 5410200"/>
                  <a:gd name="connsiteX33" fmla="*/ 2514600 w 5981700"/>
                  <a:gd name="connsiteY33" fmla="*/ 5130800 h 5410200"/>
                  <a:gd name="connsiteX34" fmla="*/ 2641600 w 5981700"/>
                  <a:gd name="connsiteY34" fmla="*/ 5016500 h 5410200"/>
                  <a:gd name="connsiteX35" fmla="*/ 2971800 w 5981700"/>
                  <a:gd name="connsiteY35" fmla="*/ 4902200 h 5410200"/>
                  <a:gd name="connsiteX36" fmla="*/ 3238500 w 5981700"/>
                  <a:gd name="connsiteY36" fmla="*/ 5016500 h 5410200"/>
                  <a:gd name="connsiteX37" fmla="*/ 3390900 w 5981700"/>
                  <a:gd name="connsiteY37" fmla="*/ 5016500 h 5410200"/>
                  <a:gd name="connsiteX38" fmla="*/ 3695700 w 5981700"/>
                  <a:gd name="connsiteY38" fmla="*/ 4572000 h 5410200"/>
                  <a:gd name="connsiteX39" fmla="*/ 3784600 w 5981700"/>
                  <a:gd name="connsiteY39" fmla="*/ 4165600 h 5410200"/>
                  <a:gd name="connsiteX40" fmla="*/ 4038600 w 5981700"/>
                  <a:gd name="connsiteY40" fmla="*/ 4089400 h 5410200"/>
                  <a:gd name="connsiteX41" fmla="*/ 4000500 w 5981700"/>
                  <a:gd name="connsiteY41" fmla="*/ 4597400 h 5410200"/>
                  <a:gd name="connsiteX42" fmla="*/ 4267200 w 5981700"/>
                  <a:gd name="connsiteY42" fmla="*/ 5016500 h 5410200"/>
                  <a:gd name="connsiteX43" fmla="*/ 4711700 w 5981700"/>
                  <a:gd name="connsiteY43" fmla="*/ 4419600 h 5410200"/>
                  <a:gd name="connsiteX44" fmla="*/ 4699000 w 5981700"/>
                  <a:gd name="connsiteY44" fmla="*/ 4191000 h 5410200"/>
                  <a:gd name="connsiteX45" fmla="*/ 4864100 w 5981700"/>
                  <a:gd name="connsiteY45" fmla="*/ 3886200 h 5410200"/>
                  <a:gd name="connsiteX46" fmla="*/ 5105400 w 5981700"/>
                  <a:gd name="connsiteY46" fmla="*/ 3924300 h 5410200"/>
                  <a:gd name="connsiteX47" fmla="*/ 5207000 w 5981700"/>
                  <a:gd name="connsiteY47" fmla="*/ 3238500 h 5410200"/>
                  <a:gd name="connsiteX48" fmla="*/ 5397500 w 5981700"/>
                  <a:gd name="connsiteY48" fmla="*/ 2311400 h 5410200"/>
                  <a:gd name="connsiteX49" fmla="*/ 5981700 w 5981700"/>
                  <a:gd name="connsiteY49" fmla="*/ 1866900 h 5410200"/>
                  <a:gd name="connsiteX50" fmla="*/ 5473700 w 5981700"/>
                  <a:gd name="connsiteY50" fmla="*/ 1473200 h 5410200"/>
                  <a:gd name="connsiteX51" fmla="*/ 5359400 w 5981700"/>
                  <a:gd name="connsiteY51" fmla="*/ 431800 h 5410200"/>
                  <a:gd name="connsiteX52" fmla="*/ 4660900 w 5981700"/>
                  <a:gd name="connsiteY52" fmla="*/ 0 h 5410200"/>
                  <a:gd name="connsiteX53" fmla="*/ 4203700 w 5981700"/>
                  <a:gd name="connsiteY53" fmla="*/ 482600 h 5410200"/>
                  <a:gd name="connsiteX54" fmla="*/ 1244600 w 5981700"/>
                  <a:gd name="connsiteY54" fmla="*/ 457200 h 5410200"/>
                  <a:gd name="connsiteX0" fmla="*/ 1244600 w 5981700"/>
                  <a:gd name="connsiteY0" fmla="*/ 457200 h 5410200"/>
                  <a:gd name="connsiteX1" fmla="*/ 1244600 w 5981700"/>
                  <a:gd name="connsiteY1" fmla="*/ 1193800 h 5410200"/>
                  <a:gd name="connsiteX2" fmla="*/ 838201 w 5981700"/>
                  <a:gd name="connsiteY2" fmla="*/ 1201737 h 5410200"/>
                  <a:gd name="connsiteX3" fmla="*/ 838200 w 5981700"/>
                  <a:gd name="connsiteY3" fmla="*/ 2794000 h 5410200"/>
                  <a:gd name="connsiteX4" fmla="*/ 520700 w 5981700"/>
                  <a:gd name="connsiteY4" fmla="*/ 2806700 h 5410200"/>
                  <a:gd name="connsiteX5" fmla="*/ 431800 w 5981700"/>
                  <a:gd name="connsiteY5" fmla="*/ 2908300 h 5410200"/>
                  <a:gd name="connsiteX6" fmla="*/ 469900 w 5981700"/>
                  <a:gd name="connsiteY6" fmla="*/ 2971800 h 5410200"/>
                  <a:gd name="connsiteX7" fmla="*/ 348456 w 5981700"/>
                  <a:gd name="connsiteY7" fmla="*/ 3116263 h 5410200"/>
                  <a:gd name="connsiteX8" fmla="*/ 350838 w 5981700"/>
                  <a:gd name="connsiteY8" fmla="*/ 3209131 h 5410200"/>
                  <a:gd name="connsiteX9" fmla="*/ 274638 w 5981700"/>
                  <a:gd name="connsiteY9" fmla="*/ 3221038 h 5410200"/>
                  <a:gd name="connsiteX10" fmla="*/ 234157 w 5981700"/>
                  <a:gd name="connsiteY10" fmla="*/ 3231356 h 5410200"/>
                  <a:gd name="connsiteX11" fmla="*/ 246063 w 5981700"/>
                  <a:gd name="connsiteY11" fmla="*/ 3302000 h 5410200"/>
                  <a:gd name="connsiteX12" fmla="*/ 292100 w 5981700"/>
                  <a:gd name="connsiteY12" fmla="*/ 3378200 h 5410200"/>
                  <a:gd name="connsiteX13" fmla="*/ 177006 w 5981700"/>
                  <a:gd name="connsiteY13" fmla="*/ 3454400 h 5410200"/>
                  <a:gd name="connsiteX14" fmla="*/ 101600 w 5981700"/>
                  <a:gd name="connsiteY14" fmla="*/ 3543300 h 5410200"/>
                  <a:gd name="connsiteX15" fmla="*/ 177006 w 5981700"/>
                  <a:gd name="connsiteY15" fmla="*/ 3675856 h 5410200"/>
                  <a:gd name="connsiteX16" fmla="*/ 171450 w 5981700"/>
                  <a:gd name="connsiteY16" fmla="*/ 3711575 h 5410200"/>
                  <a:gd name="connsiteX17" fmla="*/ 79375 w 5981700"/>
                  <a:gd name="connsiteY17" fmla="*/ 3794919 h 5410200"/>
                  <a:gd name="connsiteX18" fmla="*/ 0 w 5981700"/>
                  <a:gd name="connsiteY18" fmla="*/ 3911600 h 5410200"/>
                  <a:gd name="connsiteX19" fmla="*/ 129382 w 5981700"/>
                  <a:gd name="connsiteY19" fmla="*/ 3984625 h 5410200"/>
                  <a:gd name="connsiteX20" fmla="*/ 192088 w 5981700"/>
                  <a:gd name="connsiteY20" fmla="*/ 3965575 h 5410200"/>
                  <a:gd name="connsiteX21" fmla="*/ 234156 w 5981700"/>
                  <a:gd name="connsiteY21" fmla="*/ 4011613 h 5410200"/>
                  <a:gd name="connsiteX22" fmla="*/ 300831 w 5981700"/>
                  <a:gd name="connsiteY22" fmla="*/ 4366419 h 5410200"/>
                  <a:gd name="connsiteX23" fmla="*/ 429419 w 5981700"/>
                  <a:gd name="connsiteY23" fmla="*/ 4468813 h 5410200"/>
                  <a:gd name="connsiteX24" fmla="*/ 434181 w 5981700"/>
                  <a:gd name="connsiteY24" fmla="*/ 4564063 h 5410200"/>
                  <a:gd name="connsiteX25" fmla="*/ 419894 w 5981700"/>
                  <a:gd name="connsiteY25" fmla="*/ 4621213 h 5410200"/>
                  <a:gd name="connsiteX26" fmla="*/ 453231 w 5981700"/>
                  <a:gd name="connsiteY26" fmla="*/ 4690269 h 5410200"/>
                  <a:gd name="connsiteX27" fmla="*/ 688975 w 5981700"/>
                  <a:gd name="connsiteY27" fmla="*/ 4973638 h 5410200"/>
                  <a:gd name="connsiteX28" fmla="*/ 635000 w 5981700"/>
                  <a:gd name="connsiteY28" fmla="*/ 5321300 h 5410200"/>
                  <a:gd name="connsiteX29" fmla="*/ 1028700 w 5981700"/>
                  <a:gd name="connsiteY29" fmla="*/ 5410200 h 5410200"/>
                  <a:gd name="connsiteX30" fmla="*/ 1320800 w 5981700"/>
                  <a:gd name="connsiteY30" fmla="*/ 4813300 h 5410200"/>
                  <a:gd name="connsiteX31" fmla="*/ 1536700 w 5981700"/>
                  <a:gd name="connsiteY31" fmla="*/ 4813300 h 5410200"/>
                  <a:gd name="connsiteX32" fmla="*/ 1778000 w 5981700"/>
                  <a:gd name="connsiteY32" fmla="*/ 5232400 h 5410200"/>
                  <a:gd name="connsiteX33" fmla="*/ 2209800 w 5981700"/>
                  <a:gd name="connsiteY33" fmla="*/ 5130800 h 5410200"/>
                  <a:gd name="connsiteX34" fmla="*/ 2514600 w 5981700"/>
                  <a:gd name="connsiteY34" fmla="*/ 5130800 h 5410200"/>
                  <a:gd name="connsiteX35" fmla="*/ 2641600 w 5981700"/>
                  <a:gd name="connsiteY35" fmla="*/ 5016500 h 5410200"/>
                  <a:gd name="connsiteX36" fmla="*/ 2971800 w 5981700"/>
                  <a:gd name="connsiteY36" fmla="*/ 4902200 h 5410200"/>
                  <a:gd name="connsiteX37" fmla="*/ 3238500 w 5981700"/>
                  <a:gd name="connsiteY37" fmla="*/ 5016500 h 5410200"/>
                  <a:gd name="connsiteX38" fmla="*/ 3390900 w 5981700"/>
                  <a:gd name="connsiteY38" fmla="*/ 5016500 h 5410200"/>
                  <a:gd name="connsiteX39" fmla="*/ 3695700 w 5981700"/>
                  <a:gd name="connsiteY39" fmla="*/ 4572000 h 5410200"/>
                  <a:gd name="connsiteX40" fmla="*/ 3784600 w 5981700"/>
                  <a:gd name="connsiteY40" fmla="*/ 4165600 h 5410200"/>
                  <a:gd name="connsiteX41" fmla="*/ 4038600 w 5981700"/>
                  <a:gd name="connsiteY41" fmla="*/ 4089400 h 5410200"/>
                  <a:gd name="connsiteX42" fmla="*/ 4000500 w 5981700"/>
                  <a:gd name="connsiteY42" fmla="*/ 4597400 h 5410200"/>
                  <a:gd name="connsiteX43" fmla="*/ 4267200 w 5981700"/>
                  <a:gd name="connsiteY43" fmla="*/ 5016500 h 5410200"/>
                  <a:gd name="connsiteX44" fmla="*/ 4711700 w 5981700"/>
                  <a:gd name="connsiteY44" fmla="*/ 4419600 h 5410200"/>
                  <a:gd name="connsiteX45" fmla="*/ 4699000 w 5981700"/>
                  <a:gd name="connsiteY45" fmla="*/ 4191000 h 5410200"/>
                  <a:gd name="connsiteX46" fmla="*/ 4864100 w 5981700"/>
                  <a:gd name="connsiteY46" fmla="*/ 3886200 h 5410200"/>
                  <a:gd name="connsiteX47" fmla="*/ 5105400 w 5981700"/>
                  <a:gd name="connsiteY47" fmla="*/ 3924300 h 5410200"/>
                  <a:gd name="connsiteX48" fmla="*/ 5207000 w 5981700"/>
                  <a:gd name="connsiteY48" fmla="*/ 3238500 h 5410200"/>
                  <a:gd name="connsiteX49" fmla="*/ 5397500 w 5981700"/>
                  <a:gd name="connsiteY49" fmla="*/ 2311400 h 5410200"/>
                  <a:gd name="connsiteX50" fmla="*/ 5981700 w 5981700"/>
                  <a:gd name="connsiteY50" fmla="*/ 1866900 h 5410200"/>
                  <a:gd name="connsiteX51" fmla="*/ 5473700 w 5981700"/>
                  <a:gd name="connsiteY51" fmla="*/ 1473200 h 5410200"/>
                  <a:gd name="connsiteX52" fmla="*/ 5359400 w 5981700"/>
                  <a:gd name="connsiteY52" fmla="*/ 431800 h 5410200"/>
                  <a:gd name="connsiteX53" fmla="*/ 4660900 w 5981700"/>
                  <a:gd name="connsiteY53" fmla="*/ 0 h 5410200"/>
                  <a:gd name="connsiteX54" fmla="*/ 4203700 w 5981700"/>
                  <a:gd name="connsiteY54" fmla="*/ 482600 h 5410200"/>
                  <a:gd name="connsiteX55" fmla="*/ 1244600 w 5981700"/>
                  <a:gd name="connsiteY55" fmla="*/ 457200 h 5410200"/>
                  <a:gd name="connsiteX0" fmla="*/ 1244600 w 5981700"/>
                  <a:gd name="connsiteY0" fmla="*/ 457200 h 5410200"/>
                  <a:gd name="connsiteX1" fmla="*/ 1244600 w 5981700"/>
                  <a:gd name="connsiteY1" fmla="*/ 1193800 h 5410200"/>
                  <a:gd name="connsiteX2" fmla="*/ 838201 w 5981700"/>
                  <a:gd name="connsiteY2" fmla="*/ 1201737 h 5410200"/>
                  <a:gd name="connsiteX3" fmla="*/ 838200 w 5981700"/>
                  <a:gd name="connsiteY3" fmla="*/ 2794000 h 5410200"/>
                  <a:gd name="connsiteX4" fmla="*/ 520700 w 5981700"/>
                  <a:gd name="connsiteY4" fmla="*/ 2806700 h 5410200"/>
                  <a:gd name="connsiteX5" fmla="*/ 431800 w 5981700"/>
                  <a:gd name="connsiteY5" fmla="*/ 2908300 h 5410200"/>
                  <a:gd name="connsiteX6" fmla="*/ 469900 w 5981700"/>
                  <a:gd name="connsiteY6" fmla="*/ 2971800 h 5410200"/>
                  <a:gd name="connsiteX7" fmla="*/ 348456 w 5981700"/>
                  <a:gd name="connsiteY7" fmla="*/ 3116263 h 5410200"/>
                  <a:gd name="connsiteX8" fmla="*/ 350838 w 5981700"/>
                  <a:gd name="connsiteY8" fmla="*/ 3209131 h 5410200"/>
                  <a:gd name="connsiteX9" fmla="*/ 274638 w 5981700"/>
                  <a:gd name="connsiteY9" fmla="*/ 3221038 h 5410200"/>
                  <a:gd name="connsiteX10" fmla="*/ 234157 w 5981700"/>
                  <a:gd name="connsiteY10" fmla="*/ 3231356 h 5410200"/>
                  <a:gd name="connsiteX11" fmla="*/ 246063 w 5981700"/>
                  <a:gd name="connsiteY11" fmla="*/ 3302000 h 5410200"/>
                  <a:gd name="connsiteX12" fmla="*/ 292100 w 5981700"/>
                  <a:gd name="connsiteY12" fmla="*/ 3378200 h 5410200"/>
                  <a:gd name="connsiteX13" fmla="*/ 177006 w 5981700"/>
                  <a:gd name="connsiteY13" fmla="*/ 3454400 h 5410200"/>
                  <a:gd name="connsiteX14" fmla="*/ 101600 w 5981700"/>
                  <a:gd name="connsiteY14" fmla="*/ 3543300 h 5410200"/>
                  <a:gd name="connsiteX15" fmla="*/ 177006 w 5981700"/>
                  <a:gd name="connsiteY15" fmla="*/ 3675856 h 5410200"/>
                  <a:gd name="connsiteX16" fmla="*/ 171450 w 5981700"/>
                  <a:gd name="connsiteY16" fmla="*/ 3711575 h 5410200"/>
                  <a:gd name="connsiteX17" fmla="*/ 79375 w 5981700"/>
                  <a:gd name="connsiteY17" fmla="*/ 3794919 h 5410200"/>
                  <a:gd name="connsiteX18" fmla="*/ 0 w 5981700"/>
                  <a:gd name="connsiteY18" fmla="*/ 3911600 h 5410200"/>
                  <a:gd name="connsiteX19" fmla="*/ 129382 w 5981700"/>
                  <a:gd name="connsiteY19" fmla="*/ 3984625 h 5410200"/>
                  <a:gd name="connsiteX20" fmla="*/ 192088 w 5981700"/>
                  <a:gd name="connsiteY20" fmla="*/ 3965575 h 5410200"/>
                  <a:gd name="connsiteX21" fmla="*/ 234156 w 5981700"/>
                  <a:gd name="connsiteY21" fmla="*/ 4011613 h 5410200"/>
                  <a:gd name="connsiteX22" fmla="*/ 300831 w 5981700"/>
                  <a:gd name="connsiteY22" fmla="*/ 4366419 h 5410200"/>
                  <a:gd name="connsiteX23" fmla="*/ 429419 w 5981700"/>
                  <a:gd name="connsiteY23" fmla="*/ 4468813 h 5410200"/>
                  <a:gd name="connsiteX24" fmla="*/ 434181 w 5981700"/>
                  <a:gd name="connsiteY24" fmla="*/ 4564063 h 5410200"/>
                  <a:gd name="connsiteX25" fmla="*/ 419894 w 5981700"/>
                  <a:gd name="connsiteY25" fmla="*/ 4621213 h 5410200"/>
                  <a:gd name="connsiteX26" fmla="*/ 453231 w 5981700"/>
                  <a:gd name="connsiteY26" fmla="*/ 4690269 h 5410200"/>
                  <a:gd name="connsiteX27" fmla="*/ 574675 w 5981700"/>
                  <a:gd name="connsiteY27" fmla="*/ 4785519 h 5410200"/>
                  <a:gd name="connsiteX28" fmla="*/ 688975 w 5981700"/>
                  <a:gd name="connsiteY28" fmla="*/ 4973638 h 5410200"/>
                  <a:gd name="connsiteX29" fmla="*/ 635000 w 5981700"/>
                  <a:gd name="connsiteY29" fmla="*/ 5321300 h 5410200"/>
                  <a:gd name="connsiteX30" fmla="*/ 1028700 w 5981700"/>
                  <a:gd name="connsiteY30" fmla="*/ 5410200 h 5410200"/>
                  <a:gd name="connsiteX31" fmla="*/ 1320800 w 5981700"/>
                  <a:gd name="connsiteY31" fmla="*/ 4813300 h 5410200"/>
                  <a:gd name="connsiteX32" fmla="*/ 1536700 w 5981700"/>
                  <a:gd name="connsiteY32" fmla="*/ 4813300 h 5410200"/>
                  <a:gd name="connsiteX33" fmla="*/ 1778000 w 5981700"/>
                  <a:gd name="connsiteY33" fmla="*/ 5232400 h 5410200"/>
                  <a:gd name="connsiteX34" fmla="*/ 2209800 w 5981700"/>
                  <a:gd name="connsiteY34" fmla="*/ 5130800 h 5410200"/>
                  <a:gd name="connsiteX35" fmla="*/ 2514600 w 5981700"/>
                  <a:gd name="connsiteY35" fmla="*/ 5130800 h 5410200"/>
                  <a:gd name="connsiteX36" fmla="*/ 2641600 w 5981700"/>
                  <a:gd name="connsiteY36" fmla="*/ 5016500 h 5410200"/>
                  <a:gd name="connsiteX37" fmla="*/ 2971800 w 5981700"/>
                  <a:gd name="connsiteY37" fmla="*/ 4902200 h 5410200"/>
                  <a:gd name="connsiteX38" fmla="*/ 3238500 w 5981700"/>
                  <a:gd name="connsiteY38" fmla="*/ 5016500 h 5410200"/>
                  <a:gd name="connsiteX39" fmla="*/ 3390900 w 5981700"/>
                  <a:gd name="connsiteY39" fmla="*/ 5016500 h 5410200"/>
                  <a:gd name="connsiteX40" fmla="*/ 3695700 w 5981700"/>
                  <a:gd name="connsiteY40" fmla="*/ 4572000 h 5410200"/>
                  <a:gd name="connsiteX41" fmla="*/ 3784600 w 5981700"/>
                  <a:gd name="connsiteY41" fmla="*/ 4165600 h 5410200"/>
                  <a:gd name="connsiteX42" fmla="*/ 4038600 w 5981700"/>
                  <a:gd name="connsiteY42" fmla="*/ 4089400 h 5410200"/>
                  <a:gd name="connsiteX43" fmla="*/ 4000500 w 5981700"/>
                  <a:gd name="connsiteY43" fmla="*/ 4597400 h 5410200"/>
                  <a:gd name="connsiteX44" fmla="*/ 4267200 w 5981700"/>
                  <a:gd name="connsiteY44" fmla="*/ 5016500 h 5410200"/>
                  <a:gd name="connsiteX45" fmla="*/ 4711700 w 5981700"/>
                  <a:gd name="connsiteY45" fmla="*/ 4419600 h 5410200"/>
                  <a:gd name="connsiteX46" fmla="*/ 4699000 w 5981700"/>
                  <a:gd name="connsiteY46" fmla="*/ 4191000 h 5410200"/>
                  <a:gd name="connsiteX47" fmla="*/ 4864100 w 5981700"/>
                  <a:gd name="connsiteY47" fmla="*/ 3886200 h 5410200"/>
                  <a:gd name="connsiteX48" fmla="*/ 5105400 w 5981700"/>
                  <a:gd name="connsiteY48" fmla="*/ 3924300 h 5410200"/>
                  <a:gd name="connsiteX49" fmla="*/ 5207000 w 5981700"/>
                  <a:gd name="connsiteY49" fmla="*/ 3238500 h 5410200"/>
                  <a:gd name="connsiteX50" fmla="*/ 5397500 w 5981700"/>
                  <a:gd name="connsiteY50" fmla="*/ 2311400 h 5410200"/>
                  <a:gd name="connsiteX51" fmla="*/ 5981700 w 5981700"/>
                  <a:gd name="connsiteY51" fmla="*/ 1866900 h 5410200"/>
                  <a:gd name="connsiteX52" fmla="*/ 5473700 w 5981700"/>
                  <a:gd name="connsiteY52" fmla="*/ 1473200 h 5410200"/>
                  <a:gd name="connsiteX53" fmla="*/ 5359400 w 5981700"/>
                  <a:gd name="connsiteY53" fmla="*/ 431800 h 5410200"/>
                  <a:gd name="connsiteX54" fmla="*/ 4660900 w 5981700"/>
                  <a:gd name="connsiteY54" fmla="*/ 0 h 5410200"/>
                  <a:gd name="connsiteX55" fmla="*/ 4203700 w 5981700"/>
                  <a:gd name="connsiteY55" fmla="*/ 482600 h 5410200"/>
                  <a:gd name="connsiteX56" fmla="*/ 1244600 w 5981700"/>
                  <a:gd name="connsiteY56" fmla="*/ 457200 h 5410200"/>
                  <a:gd name="connsiteX0" fmla="*/ 1244600 w 5981700"/>
                  <a:gd name="connsiteY0" fmla="*/ 457200 h 5410200"/>
                  <a:gd name="connsiteX1" fmla="*/ 1244600 w 5981700"/>
                  <a:gd name="connsiteY1" fmla="*/ 1193800 h 5410200"/>
                  <a:gd name="connsiteX2" fmla="*/ 838201 w 5981700"/>
                  <a:gd name="connsiteY2" fmla="*/ 1201737 h 5410200"/>
                  <a:gd name="connsiteX3" fmla="*/ 838200 w 5981700"/>
                  <a:gd name="connsiteY3" fmla="*/ 2794000 h 5410200"/>
                  <a:gd name="connsiteX4" fmla="*/ 520700 w 5981700"/>
                  <a:gd name="connsiteY4" fmla="*/ 2806700 h 5410200"/>
                  <a:gd name="connsiteX5" fmla="*/ 431800 w 5981700"/>
                  <a:gd name="connsiteY5" fmla="*/ 2908300 h 5410200"/>
                  <a:gd name="connsiteX6" fmla="*/ 469900 w 5981700"/>
                  <a:gd name="connsiteY6" fmla="*/ 2971800 h 5410200"/>
                  <a:gd name="connsiteX7" fmla="*/ 348456 w 5981700"/>
                  <a:gd name="connsiteY7" fmla="*/ 3116263 h 5410200"/>
                  <a:gd name="connsiteX8" fmla="*/ 350838 w 5981700"/>
                  <a:gd name="connsiteY8" fmla="*/ 3209131 h 5410200"/>
                  <a:gd name="connsiteX9" fmla="*/ 274638 w 5981700"/>
                  <a:gd name="connsiteY9" fmla="*/ 3221038 h 5410200"/>
                  <a:gd name="connsiteX10" fmla="*/ 234157 w 5981700"/>
                  <a:gd name="connsiteY10" fmla="*/ 3231356 h 5410200"/>
                  <a:gd name="connsiteX11" fmla="*/ 246063 w 5981700"/>
                  <a:gd name="connsiteY11" fmla="*/ 3302000 h 5410200"/>
                  <a:gd name="connsiteX12" fmla="*/ 292100 w 5981700"/>
                  <a:gd name="connsiteY12" fmla="*/ 3378200 h 5410200"/>
                  <a:gd name="connsiteX13" fmla="*/ 177006 w 5981700"/>
                  <a:gd name="connsiteY13" fmla="*/ 3454400 h 5410200"/>
                  <a:gd name="connsiteX14" fmla="*/ 101600 w 5981700"/>
                  <a:gd name="connsiteY14" fmla="*/ 3543300 h 5410200"/>
                  <a:gd name="connsiteX15" fmla="*/ 177006 w 5981700"/>
                  <a:gd name="connsiteY15" fmla="*/ 3675856 h 5410200"/>
                  <a:gd name="connsiteX16" fmla="*/ 171450 w 5981700"/>
                  <a:gd name="connsiteY16" fmla="*/ 3711575 h 5410200"/>
                  <a:gd name="connsiteX17" fmla="*/ 79375 w 5981700"/>
                  <a:gd name="connsiteY17" fmla="*/ 3794919 h 5410200"/>
                  <a:gd name="connsiteX18" fmla="*/ 0 w 5981700"/>
                  <a:gd name="connsiteY18" fmla="*/ 3911600 h 5410200"/>
                  <a:gd name="connsiteX19" fmla="*/ 129382 w 5981700"/>
                  <a:gd name="connsiteY19" fmla="*/ 3984625 h 5410200"/>
                  <a:gd name="connsiteX20" fmla="*/ 192088 w 5981700"/>
                  <a:gd name="connsiteY20" fmla="*/ 3965575 h 5410200"/>
                  <a:gd name="connsiteX21" fmla="*/ 234156 w 5981700"/>
                  <a:gd name="connsiteY21" fmla="*/ 4011613 h 5410200"/>
                  <a:gd name="connsiteX22" fmla="*/ 300831 w 5981700"/>
                  <a:gd name="connsiteY22" fmla="*/ 4366419 h 5410200"/>
                  <a:gd name="connsiteX23" fmla="*/ 429419 w 5981700"/>
                  <a:gd name="connsiteY23" fmla="*/ 4468813 h 5410200"/>
                  <a:gd name="connsiteX24" fmla="*/ 434181 w 5981700"/>
                  <a:gd name="connsiteY24" fmla="*/ 4564063 h 5410200"/>
                  <a:gd name="connsiteX25" fmla="*/ 419894 w 5981700"/>
                  <a:gd name="connsiteY25" fmla="*/ 4621213 h 5410200"/>
                  <a:gd name="connsiteX26" fmla="*/ 453231 w 5981700"/>
                  <a:gd name="connsiteY26" fmla="*/ 4690269 h 5410200"/>
                  <a:gd name="connsiteX27" fmla="*/ 574675 w 5981700"/>
                  <a:gd name="connsiteY27" fmla="*/ 4785519 h 5410200"/>
                  <a:gd name="connsiteX28" fmla="*/ 688975 w 5981700"/>
                  <a:gd name="connsiteY28" fmla="*/ 4973638 h 5410200"/>
                  <a:gd name="connsiteX29" fmla="*/ 686594 w 5981700"/>
                  <a:gd name="connsiteY29" fmla="*/ 5156994 h 5410200"/>
                  <a:gd name="connsiteX30" fmla="*/ 635000 w 5981700"/>
                  <a:gd name="connsiteY30" fmla="*/ 5321300 h 5410200"/>
                  <a:gd name="connsiteX31" fmla="*/ 1028700 w 5981700"/>
                  <a:gd name="connsiteY31" fmla="*/ 5410200 h 5410200"/>
                  <a:gd name="connsiteX32" fmla="*/ 1320800 w 5981700"/>
                  <a:gd name="connsiteY32" fmla="*/ 4813300 h 5410200"/>
                  <a:gd name="connsiteX33" fmla="*/ 1536700 w 5981700"/>
                  <a:gd name="connsiteY33" fmla="*/ 4813300 h 5410200"/>
                  <a:gd name="connsiteX34" fmla="*/ 1778000 w 5981700"/>
                  <a:gd name="connsiteY34" fmla="*/ 5232400 h 5410200"/>
                  <a:gd name="connsiteX35" fmla="*/ 2209800 w 5981700"/>
                  <a:gd name="connsiteY35" fmla="*/ 5130800 h 5410200"/>
                  <a:gd name="connsiteX36" fmla="*/ 2514600 w 5981700"/>
                  <a:gd name="connsiteY36" fmla="*/ 5130800 h 5410200"/>
                  <a:gd name="connsiteX37" fmla="*/ 2641600 w 5981700"/>
                  <a:gd name="connsiteY37" fmla="*/ 5016500 h 5410200"/>
                  <a:gd name="connsiteX38" fmla="*/ 2971800 w 5981700"/>
                  <a:gd name="connsiteY38" fmla="*/ 4902200 h 5410200"/>
                  <a:gd name="connsiteX39" fmla="*/ 3238500 w 5981700"/>
                  <a:gd name="connsiteY39" fmla="*/ 5016500 h 5410200"/>
                  <a:gd name="connsiteX40" fmla="*/ 3390900 w 5981700"/>
                  <a:gd name="connsiteY40" fmla="*/ 5016500 h 5410200"/>
                  <a:gd name="connsiteX41" fmla="*/ 3695700 w 5981700"/>
                  <a:gd name="connsiteY41" fmla="*/ 4572000 h 5410200"/>
                  <a:gd name="connsiteX42" fmla="*/ 3784600 w 5981700"/>
                  <a:gd name="connsiteY42" fmla="*/ 4165600 h 5410200"/>
                  <a:gd name="connsiteX43" fmla="*/ 4038600 w 5981700"/>
                  <a:gd name="connsiteY43" fmla="*/ 4089400 h 5410200"/>
                  <a:gd name="connsiteX44" fmla="*/ 4000500 w 5981700"/>
                  <a:gd name="connsiteY44" fmla="*/ 4597400 h 5410200"/>
                  <a:gd name="connsiteX45" fmla="*/ 4267200 w 5981700"/>
                  <a:gd name="connsiteY45" fmla="*/ 5016500 h 5410200"/>
                  <a:gd name="connsiteX46" fmla="*/ 4711700 w 5981700"/>
                  <a:gd name="connsiteY46" fmla="*/ 4419600 h 5410200"/>
                  <a:gd name="connsiteX47" fmla="*/ 4699000 w 5981700"/>
                  <a:gd name="connsiteY47" fmla="*/ 4191000 h 5410200"/>
                  <a:gd name="connsiteX48" fmla="*/ 4864100 w 5981700"/>
                  <a:gd name="connsiteY48" fmla="*/ 3886200 h 5410200"/>
                  <a:gd name="connsiteX49" fmla="*/ 5105400 w 5981700"/>
                  <a:gd name="connsiteY49" fmla="*/ 3924300 h 5410200"/>
                  <a:gd name="connsiteX50" fmla="*/ 5207000 w 5981700"/>
                  <a:gd name="connsiteY50" fmla="*/ 3238500 h 5410200"/>
                  <a:gd name="connsiteX51" fmla="*/ 5397500 w 5981700"/>
                  <a:gd name="connsiteY51" fmla="*/ 2311400 h 5410200"/>
                  <a:gd name="connsiteX52" fmla="*/ 5981700 w 5981700"/>
                  <a:gd name="connsiteY52" fmla="*/ 1866900 h 5410200"/>
                  <a:gd name="connsiteX53" fmla="*/ 5473700 w 5981700"/>
                  <a:gd name="connsiteY53" fmla="*/ 1473200 h 5410200"/>
                  <a:gd name="connsiteX54" fmla="*/ 5359400 w 5981700"/>
                  <a:gd name="connsiteY54" fmla="*/ 431800 h 5410200"/>
                  <a:gd name="connsiteX55" fmla="*/ 4660900 w 5981700"/>
                  <a:gd name="connsiteY55" fmla="*/ 0 h 5410200"/>
                  <a:gd name="connsiteX56" fmla="*/ 4203700 w 5981700"/>
                  <a:gd name="connsiteY56" fmla="*/ 482600 h 5410200"/>
                  <a:gd name="connsiteX57" fmla="*/ 1244600 w 5981700"/>
                  <a:gd name="connsiteY57" fmla="*/ 457200 h 5410200"/>
                  <a:gd name="connsiteX0" fmla="*/ 1244600 w 5981700"/>
                  <a:gd name="connsiteY0" fmla="*/ 457200 h 5410200"/>
                  <a:gd name="connsiteX1" fmla="*/ 1244600 w 5981700"/>
                  <a:gd name="connsiteY1" fmla="*/ 1193800 h 5410200"/>
                  <a:gd name="connsiteX2" fmla="*/ 838201 w 5981700"/>
                  <a:gd name="connsiteY2" fmla="*/ 1201737 h 5410200"/>
                  <a:gd name="connsiteX3" fmla="*/ 838200 w 5981700"/>
                  <a:gd name="connsiteY3" fmla="*/ 2794000 h 5410200"/>
                  <a:gd name="connsiteX4" fmla="*/ 520700 w 5981700"/>
                  <a:gd name="connsiteY4" fmla="*/ 2806700 h 5410200"/>
                  <a:gd name="connsiteX5" fmla="*/ 431800 w 5981700"/>
                  <a:gd name="connsiteY5" fmla="*/ 2908300 h 5410200"/>
                  <a:gd name="connsiteX6" fmla="*/ 469900 w 5981700"/>
                  <a:gd name="connsiteY6" fmla="*/ 2971800 h 5410200"/>
                  <a:gd name="connsiteX7" fmla="*/ 348456 w 5981700"/>
                  <a:gd name="connsiteY7" fmla="*/ 3116263 h 5410200"/>
                  <a:gd name="connsiteX8" fmla="*/ 350838 w 5981700"/>
                  <a:gd name="connsiteY8" fmla="*/ 3209131 h 5410200"/>
                  <a:gd name="connsiteX9" fmla="*/ 274638 w 5981700"/>
                  <a:gd name="connsiteY9" fmla="*/ 3221038 h 5410200"/>
                  <a:gd name="connsiteX10" fmla="*/ 234157 w 5981700"/>
                  <a:gd name="connsiteY10" fmla="*/ 3231356 h 5410200"/>
                  <a:gd name="connsiteX11" fmla="*/ 246063 w 5981700"/>
                  <a:gd name="connsiteY11" fmla="*/ 3302000 h 5410200"/>
                  <a:gd name="connsiteX12" fmla="*/ 292100 w 5981700"/>
                  <a:gd name="connsiteY12" fmla="*/ 3378200 h 5410200"/>
                  <a:gd name="connsiteX13" fmla="*/ 177006 w 5981700"/>
                  <a:gd name="connsiteY13" fmla="*/ 3454400 h 5410200"/>
                  <a:gd name="connsiteX14" fmla="*/ 101600 w 5981700"/>
                  <a:gd name="connsiteY14" fmla="*/ 3543300 h 5410200"/>
                  <a:gd name="connsiteX15" fmla="*/ 177006 w 5981700"/>
                  <a:gd name="connsiteY15" fmla="*/ 3675856 h 5410200"/>
                  <a:gd name="connsiteX16" fmla="*/ 171450 w 5981700"/>
                  <a:gd name="connsiteY16" fmla="*/ 3711575 h 5410200"/>
                  <a:gd name="connsiteX17" fmla="*/ 79375 w 5981700"/>
                  <a:gd name="connsiteY17" fmla="*/ 3794919 h 5410200"/>
                  <a:gd name="connsiteX18" fmla="*/ 0 w 5981700"/>
                  <a:gd name="connsiteY18" fmla="*/ 3911600 h 5410200"/>
                  <a:gd name="connsiteX19" fmla="*/ 129382 w 5981700"/>
                  <a:gd name="connsiteY19" fmla="*/ 3984625 h 5410200"/>
                  <a:gd name="connsiteX20" fmla="*/ 192088 w 5981700"/>
                  <a:gd name="connsiteY20" fmla="*/ 3965575 h 5410200"/>
                  <a:gd name="connsiteX21" fmla="*/ 234156 w 5981700"/>
                  <a:gd name="connsiteY21" fmla="*/ 4011613 h 5410200"/>
                  <a:gd name="connsiteX22" fmla="*/ 300831 w 5981700"/>
                  <a:gd name="connsiteY22" fmla="*/ 4366419 h 5410200"/>
                  <a:gd name="connsiteX23" fmla="*/ 429419 w 5981700"/>
                  <a:gd name="connsiteY23" fmla="*/ 4468813 h 5410200"/>
                  <a:gd name="connsiteX24" fmla="*/ 434181 w 5981700"/>
                  <a:gd name="connsiteY24" fmla="*/ 4564063 h 5410200"/>
                  <a:gd name="connsiteX25" fmla="*/ 419894 w 5981700"/>
                  <a:gd name="connsiteY25" fmla="*/ 4621213 h 5410200"/>
                  <a:gd name="connsiteX26" fmla="*/ 453231 w 5981700"/>
                  <a:gd name="connsiteY26" fmla="*/ 4690269 h 5410200"/>
                  <a:gd name="connsiteX27" fmla="*/ 574675 w 5981700"/>
                  <a:gd name="connsiteY27" fmla="*/ 4785519 h 5410200"/>
                  <a:gd name="connsiteX28" fmla="*/ 688975 w 5981700"/>
                  <a:gd name="connsiteY28" fmla="*/ 4973638 h 5410200"/>
                  <a:gd name="connsiteX29" fmla="*/ 686594 w 5981700"/>
                  <a:gd name="connsiteY29" fmla="*/ 5156994 h 5410200"/>
                  <a:gd name="connsiteX30" fmla="*/ 615950 w 5981700"/>
                  <a:gd name="connsiteY30" fmla="*/ 5345113 h 5410200"/>
                  <a:gd name="connsiteX31" fmla="*/ 1028700 w 5981700"/>
                  <a:gd name="connsiteY31" fmla="*/ 5410200 h 5410200"/>
                  <a:gd name="connsiteX32" fmla="*/ 1320800 w 5981700"/>
                  <a:gd name="connsiteY32" fmla="*/ 4813300 h 5410200"/>
                  <a:gd name="connsiteX33" fmla="*/ 1536700 w 5981700"/>
                  <a:gd name="connsiteY33" fmla="*/ 4813300 h 5410200"/>
                  <a:gd name="connsiteX34" fmla="*/ 1778000 w 5981700"/>
                  <a:gd name="connsiteY34" fmla="*/ 5232400 h 5410200"/>
                  <a:gd name="connsiteX35" fmla="*/ 2209800 w 5981700"/>
                  <a:gd name="connsiteY35" fmla="*/ 5130800 h 5410200"/>
                  <a:gd name="connsiteX36" fmla="*/ 2514600 w 5981700"/>
                  <a:gd name="connsiteY36" fmla="*/ 5130800 h 5410200"/>
                  <a:gd name="connsiteX37" fmla="*/ 2641600 w 5981700"/>
                  <a:gd name="connsiteY37" fmla="*/ 5016500 h 5410200"/>
                  <a:gd name="connsiteX38" fmla="*/ 2971800 w 5981700"/>
                  <a:gd name="connsiteY38" fmla="*/ 4902200 h 5410200"/>
                  <a:gd name="connsiteX39" fmla="*/ 3238500 w 5981700"/>
                  <a:gd name="connsiteY39" fmla="*/ 5016500 h 5410200"/>
                  <a:gd name="connsiteX40" fmla="*/ 3390900 w 5981700"/>
                  <a:gd name="connsiteY40" fmla="*/ 5016500 h 5410200"/>
                  <a:gd name="connsiteX41" fmla="*/ 3695700 w 5981700"/>
                  <a:gd name="connsiteY41" fmla="*/ 4572000 h 5410200"/>
                  <a:gd name="connsiteX42" fmla="*/ 3784600 w 5981700"/>
                  <a:gd name="connsiteY42" fmla="*/ 4165600 h 5410200"/>
                  <a:gd name="connsiteX43" fmla="*/ 4038600 w 5981700"/>
                  <a:gd name="connsiteY43" fmla="*/ 4089400 h 5410200"/>
                  <a:gd name="connsiteX44" fmla="*/ 4000500 w 5981700"/>
                  <a:gd name="connsiteY44" fmla="*/ 4597400 h 5410200"/>
                  <a:gd name="connsiteX45" fmla="*/ 4267200 w 5981700"/>
                  <a:gd name="connsiteY45" fmla="*/ 5016500 h 5410200"/>
                  <a:gd name="connsiteX46" fmla="*/ 4711700 w 5981700"/>
                  <a:gd name="connsiteY46" fmla="*/ 4419600 h 5410200"/>
                  <a:gd name="connsiteX47" fmla="*/ 4699000 w 5981700"/>
                  <a:gd name="connsiteY47" fmla="*/ 4191000 h 5410200"/>
                  <a:gd name="connsiteX48" fmla="*/ 4864100 w 5981700"/>
                  <a:gd name="connsiteY48" fmla="*/ 3886200 h 5410200"/>
                  <a:gd name="connsiteX49" fmla="*/ 5105400 w 5981700"/>
                  <a:gd name="connsiteY49" fmla="*/ 3924300 h 5410200"/>
                  <a:gd name="connsiteX50" fmla="*/ 5207000 w 5981700"/>
                  <a:gd name="connsiteY50" fmla="*/ 3238500 h 5410200"/>
                  <a:gd name="connsiteX51" fmla="*/ 5397500 w 5981700"/>
                  <a:gd name="connsiteY51" fmla="*/ 2311400 h 5410200"/>
                  <a:gd name="connsiteX52" fmla="*/ 5981700 w 5981700"/>
                  <a:gd name="connsiteY52" fmla="*/ 1866900 h 5410200"/>
                  <a:gd name="connsiteX53" fmla="*/ 5473700 w 5981700"/>
                  <a:gd name="connsiteY53" fmla="*/ 1473200 h 5410200"/>
                  <a:gd name="connsiteX54" fmla="*/ 5359400 w 5981700"/>
                  <a:gd name="connsiteY54" fmla="*/ 431800 h 5410200"/>
                  <a:gd name="connsiteX55" fmla="*/ 4660900 w 5981700"/>
                  <a:gd name="connsiteY55" fmla="*/ 0 h 5410200"/>
                  <a:gd name="connsiteX56" fmla="*/ 4203700 w 5981700"/>
                  <a:gd name="connsiteY56" fmla="*/ 482600 h 5410200"/>
                  <a:gd name="connsiteX57" fmla="*/ 1244600 w 5981700"/>
                  <a:gd name="connsiteY57" fmla="*/ 457200 h 5410200"/>
                  <a:gd name="connsiteX0" fmla="*/ 1244600 w 5981700"/>
                  <a:gd name="connsiteY0" fmla="*/ 457200 h 5388769"/>
                  <a:gd name="connsiteX1" fmla="*/ 1244600 w 5981700"/>
                  <a:gd name="connsiteY1" fmla="*/ 1193800 h 5388769"/>
                  <a:gd name="connsiteX2" fmla="*/ 838201 w 5981700"/>
                  <a:gd name="connsiteY2" fmla="*/ 1201737 h 5388769"/>
                  <a:gd name="connsiteX3" fmla="*/ 838200 w 5981700"/>
                  <a:gd name="connsiteY3" fmla="*/ 2794000 h 5388769"/>
                  <a:gd name="connsiteX4" fmla="*/ 520700 w 5981700"/>
                  <a:gd name="connsiteY4" fmla="*/ 2806700 h 5388769"/>
                  <a:gd name="connsiteX5" fmla="*/ 431800 w 5981700"/>
                  <a:gd name="connsiteY5" fmla="*/ 2908300 h 5388769"/>
                  <a:gd name="connsiteX6" fmla="*/ 469900 w 5981700"/>
                  <a:gd name="connsiteY6" fmla="*/ 2971800 h 5388769"/>
                  <a:gd name="connsiteX7" fmla="*/ 348456 w 5981700"/>
                  <a:gd name="connsiteY7" fmla="*/ 3116263 h 5388769"/>
                  <a:gd name="connsiteX8" fmla="*/ 350838 w 5981700"/>
                  <a:gd name="connsiteY8" fmla="*/ 3209131 h 5388769"/>
                  <a:gd name="connsiteX9" fmla="*/ 274638 w 5981700"/>
                  <a:gd name="connsiteY9" fmla="*/ 3221038 h 5388769"/>
                  <a:gd name="connsiteX10" fmla="*/ 234157 w 5981700"/>
                  <a:gd name="connsiteY10" fmla="*/ 3231356 h 5388769"/>
                  <a:gd name="connsiteX11" fmla="*/ 246063 w 5981700"/>
                  <a:gd name="connsiteY11" fmla="*/ 3302000 h 5388769"/>
                  <a:gd name="connsiteX12" fmla="*/ 292100 w 5981700"/>
                  <a:gd name="connsiteY12" fmla="*/ 3378200 h 5388769"/>
                  <a:gd name="connsiteX13" fmla="*/ 177006 w 5981700"/>
                  <a:gd name="connsiteY13" fmla="*/ 3454400 h 5388769"/>
                  <a:gd name="connsiteX14" fmla="*/ 101600 w 5981700"/>
                  <a:gd name="connsiteY14" fmla="*/ 3543300 h 5388769"/>
                  <a:gd name="connsiteX15" fmla="*/ 177006 w 5981700"/>
                  <a:gd name="connsiteY15" fmla="*/ 3675856 h 5388769"/>
                  <a:gd name="connsiteX16" fmla="*/ 171450 w 5981700"/>
                  <a:gd name="connsiteY16" fmla="*/ 3711575 h 5388769"/>
                  <a:gd name="connsiteX17" fmla="*/ 79375 w 5981700"/>
                  <a:gd name="connsiteY17" fmla="*/ 3794919 h 5388769"/>
                  <a:gd name="connsiteX18" fmla="*/ 0 w 5981700"/>
                  <a:gd name="connsiteY18" fmla="*/ 3911600 h 5388769"/>
                  <a:gd name="connsiteX19" fmla="*/ 129382 w 5981700"/>
                  <a:gd name="connsiteY19" fmla="*/ 3984625 h 5388769"/>
                  <a:gd name="connsiteX20" fmla="*/ 192088 w 5981700"/>
                  <a:gd name="connsiteY20" fmla="*/ 3965575 h 5388769"/>
                  <a:gd name="connsiteX21" fmla="*/ 234156 w 5981700"/>
                  <a:gd name="connsiteY21" fmla="*/ 4011613 h 5388769"/>
                  <a:gd name="connsiteX22" fmla="*/ 300831 w 5981700"/>
                  <a:gd name="connsiteY22" fmla="*/ 4366419 h 5388769"/>
                  <a:gd name="connsiteX23" fmla="*/ 429419 w 5981700"/>
                  <a:gd name="connsiteY23" fmla="*/ 4468813 h 5388769"/>
                  <a:gd name="connsiteX24" fmla="*/ 434181 w 5981700"/>
                  <a:gd name="connsiteY24" fmla="*/ 4564063 h 5388769"/>
                  <a:gd name="connsiteX25" fmla="*/ 419894 w 5981700"/>
                  <a:gd name="connsiteY25" fmla="*/ 4621213 h 5388769"/>
                  <a:gd name="connsiteX26" fmla="*/ 453231 w 5981700"/>
                  <a:gd name="connsiteY26" fmla="*/ 4690269 h 5388769"/>
                  <a:gd name="connsiteX27" fmla="*/ 574675 w 5981700"/>
                  <a:gd name="connsiteY27" fmla="*/ 4785519 h 5388769"/>
                  <a:gd name="connsiteX28" fmla="*/ 688975 w 5981700"/>
                  <a:gd name="connsiteY28" fmla="*/ 4973638 h 5388769"/>
                  <a:gd name="connsiteX29" fmla="*/ 686594 w 5981700"/>
                  <a:gd name="connsiteY29" fmla="*/ 5156994 h 5388769"/>
                  <a:gd name="connsiteX30" fmla="*/ 615950 w 5981700"/>
                  <a:gd name="connsiteY30" fmla="*/ 5345113 h 5388769"/>
                  <a:gd name="connsiteX31" fmla="*/ 985838 w 5981700"/>
                  <a:gd name="connsiteY31" fmla="*/ 5388769 h 5388769"/>
                  <a:gd name="connsiteX32" fmla="*/ 1320800 w 5981700"/>
                  <a:gd name="connsiteY32" fmla="*/ 4813300 h 5388769"/>
                  <a:gd name="connsiteX33" fmla="*/ 1536700 w 5981700"/>
                  <a:gd name="connsiteY33" fmla="*/ 4813300 h 5388769"/>
                  <a:gd name="connsiteX34" fmla="*/ 1778000 w 5981700"/>
                  <a:gd name="connsiteY34" fmla="*/ 5232400 h 5388769"/>
                  <a:gd name="connsiteX35" fmla="*/ 2209800 w 5981700"/>
                  <a:gd name="connsiteY35" fmla="*/ 5130800 h 5388769"/>
                  <a:gd name="connsiteX36" fmla="*/ 2514600 w 5981700"/>
                  <a:gd name="connsiteY36" fmla="*/ 5130800 h 5388769"/>
                  <a:gd name="connsiteX37" fmla="*/ 2641600 w 5981700"/>
                  <a:gd name="connsiteY37" fmla="*/ 5016500 h 5388769"/>
                  <a:gd name="connsiteX38" fmla="*/ 2971800 w 5981700"/>
                  <a:gd name="connsiteY38" fmla="*/ 4902200 h 5388769"/>
                  <a:gd name="connsiteX39" fmla="*/ 3238500 w 5981700"/>
                  <a:gd name="connsiteY39" fmla="*/ 5016500 h 5388769"/>
                  <a:gd name="connsiteX40" fmla="*/ 3390900 w 5981700"/>
                  <a:gd name="connsiteY40" fmla="*/ 5016500 h 5388769"/>
                  <a:gd name="connsiteX41" fmla="*/ 3695700 w 5981700"/>
                  <a:gd name="connsiteY41" fmla="*/ 4572000 h 5388769"/>
                  <a:gd name="connsiteX42" fmla="*/ 3784600 w 5981700"/>
                  <a:gd name="connsiteY42" fmla="*/ 4165600 h 5388769"/>
                  <a:gd name="connsiteX43" fmla="*/ 4038600 w 5981700"/>
                  <a:gd name="connsiteY43" fmla="*/ 4089400 h 5388769"/>
                  <a:gd name="connsiteX44" fmla="*/ 4000500 w 5981700"/>
                  <a:gd name="connsiteY44" fmla="*/ 4597400 h 5388769"/>
                  <a:gd name="connsiteX45" fmla="*/ 4267200 w 5981700"/>
                  <a:gd name="connsiteY45" fmla="*/ 5016500 h 5388769"/>
                  <a:gd name="connsiteX46" fmla="*/ 4711700 w 5981700"/>
                  <a:gd name="connsiteY46" fmla="*/ 4419600 h 5388769"/>
                  <a:gd name="connsiteX47" fmla="*/ 4699000 w 5981700"/>
                  <a:gd name="connsiteY47" fmla="*/ 4191000 h 5388769"/>
                  <a:gd name="connsiteX48" fmla="*/ 4864100 w 5981700"/>
                  <a:gd name="connsiteY48" fmla="*/ 3886200 h 5388769"/>
                  <a:gd name="connsiteX49" fmla="*/ 5105400 w 5981700"/>
                  <a:gd name="connsiteY49" fmla="*/ 3924300 h 5388769"/>
                  <a:gd name="connsiteX50" fmla="*/ 5207000 w 5981700"/>
                  <a:gd name="connsiteY50" fmla="*/ 3238500 h 5388769"/>
                  <a:gd name="connsiteX51" fmla="*/ 5397500 w 5981700"/>
                  <a:gd name="connsiteY51" fmla="*/ 2311400 h 5388769"/>
                  <a:gd name="connsiteX52" fmla="*/ 5981700 w 5981700"/>
                  <a:gd name="connsiteY52" fmla="*/ 1866900 h 5388769"/>
                  <a:gd name="connsiteX53" fmla="*/ 5473700 w 5981700"/>
                  <a:gd name="connsiteY53" fmla="*/ 1473200 h 5388769"/>
                  <a:gd name="connsiteX54" fmla="*/ 5359400 w 5981700"/>
                  <a:gd name="connsiteY54" fmla="*/ 431800 h 5388769"/>
                  <a:gd name="connsiteX55" fmla="*/ 4660900 w 5981700"/>
                  <a:gd name="connsiteY55" fmla="*/ 0 h 5388769"/>
                  <a:gd name="connsiteX56" fmla="*/ 4203700 w 5981700"/>
                  <a:gd name="connsiteY56" fmla="*/ 482600 h 5388769"/>
                  <a:gd name="connsiteX57" fmla="*/ 1244600 w 5981700"/>
                  <a:gd name="connsiteY57" fmla="*/ 457200 h 5388769"/>
                  <a:gd name="connsiteX0" fmla="*/ 1244600 w 5981700"/>
                  <a:gd name="connsiteY0" fmla="*/ 457200 h 5388769"/>
                  <a:gd name="connsiteX1" fmla="*/ 1244600 w 5981700"/>
                  <a:gd name="connsiteY1" fmla="*/ 1193800 h 5388769"/>
                  <a:gd name="connsiteX2" fmla="*/ 838201 w 5981700"/>
                  <a:gd name="connsiteY2" fmla="*/ 1201737 h 5388769"/>
                  <a:gd name="connsiteX3" fmla="*/ 838200 w 5981700"/>
                  <a:gd name="connsiteY3" fmla="*/ 2794000 h 5388769"/>
                  <a:gd name="connsiteX4" fmla="*/ 520700 w 5981700"/>
                  <a:gd name="connsiteY4" fmla="*/ 2806700 h 5388769"/>
                  <a:gd name="connsiteX5" fmla="*/ 431800 w 5981700"/>
                  <a:gd name="connsiteY5" fmla="*/ 2908300 h 5388769"/>
                  <a:gd name="connsiteX6" fmla="*/ 469900 w 5981700"/>
                  <a:gd name="connsiteY6" fmla="*/ 2971800 h 5388769"/>
                  <a:gd name="connsiteX7" fmla="*/ 348456 w 5981700"/>
                  <a:gd name="connsiteY7" fmla="*/ 3116263 h 5388769"/>
                  <a:gd name="connsiteX8" fmla="*/ 350838 w 5981700"/>
                  <a:gd name="connsiteY8" fmla="*/ 3209131 h 5388769"/>
                  <a:gd name="connsiteX9" fmla="*/ 274638 w 5981700"/>
                  <a:gd name="connsiteY9" fmla="*/ 3221038 h 5388769"/>
                  <a:gd name="connsiteX10" fmla="*/ 234157 w 5981700"/>
                  <a:gd name="connsiteY10" fmla="*/ 3231356 h 5388769"/>
                  <a:gd name="connsiteX11" fmla="*/ 246063 w 5981700"/>
                  <a:gd name="connsiteY11" fmla="*/ 3302000 h 5388769"/>
                  <a:gd name="connsiteX12" fmla="*/ 292100 w 5981700"/>
                  <a:gd name="connsiteY12" fmla="*/ 3378200 h 5388769"/>
                  <a:gd name="connsiteX13" fmla="*/ 177006 w 5981700"/>
                  <a:gd name="connsiteY13" fmla="*/ 3454400 h 5388769"/>
                  <a:gd name="connsiteX14" fmla="*/ 101600 w 5981700"/>
                  <a:gd name="connsiteY14" fmla="*/ 3543300 h 5388769"/>
                  <a:gd name="connsiteX15" fmla="*/ 177006 w 5981700"/>
                  <a:gd name="connsiteY15" fmla="*/ 3675856 h 5388769"/>
                  <a:gd name="connsiteX16" fmla="*/ 171450 w 5981700"/>
                  <a:gd name="connsiteY16" fmla="*/ 3711575 h 5388769"/>
                  <a:gd name="connsiteX17" fmla="*/ 79375 w 5981700"/>
                  <a:gd name="connsiteY17" fmla="*/ 3794919 h 5388769"/>
                  <a:gd name="connsiteX18" fmla="*/ 0 w 5981700"/>
                  <a:gd name="connsiteY18" fmla="*/ 3911600 h 5388769"/>
                  <a:gd name="connsiteX19" fmla="*/ 129382 w 5981700"/>
                  <a:gd name="connsiteY19" fmla="*/ 3984625 h 5388769"/>
                  <a:gd name="connsiteX20" fmla="*/ 192088 w 5981700"/>
                  <a:gd name="connsiteY20" fmla="*/ 3965575 h 5388769"/>
                  <a:gd name="connsiteX21" fmla="*/ 234156 w 5981700"/>
                  <a:gd name="connsiteY21" fmla="*/ 4011613 h 5388769"/>
                  <a:gd name="connsiteX22" fmla="*/ 300831 w 5981700"/>
                  <a:gd name="connsiteY22" fmla="*/ 4366419 h 5388769"/>
                  <a:gd name="connsiteX23" fmla="*/ 429419 w 5981700"/>
                  <a:gd name="connsiteY23" fmla="*/ 4468813 h 5388769"/>
                  <a:gd name="connsiteX24" fmla="*/ 434181 w 5981700"/>
                  <a:gd name="connsiteY24" fmla="*/ 4564063 h 5388769"/>
                  <a:gd name="connsiteX25" fmla="*/ 419894 w 5981700"/>
                  <a:gd name="connsiteY25" fmla="*/ 4621213 h 5388769"/>
                  <a:gd name="connsiteX26" fmla="*/ 453231 w 5981700"/>
                  <a:gd name="connsiteY26" fmla="*/ 4690269 h 5388769"/>
                  <a:gd name="connsiteX27" fmla="*/ 574675 w 5981700"/>
                  <a:gd name="connsiteY27" fmla="*/ 4785519 h 5388769"/>
                  <a:gd name="connsiteX28" fmla="*/ 688975 w 5981700"/>
                  <a:gd name="connsiteY28" fmla="*/ 4973638 h 5388769"/>
                  <a:gd name="connsiteX29" fmla="*/ 686594 w 5981700"/>
                  <a:gd name="connsiteY29" fmla="*/ 5156994 h 5388769"/>
                  <a:gd name="connsiteX30" fmla="*/ 615950 w 5981700"/>
                  <a:gd name="connsiteY30" fmla="*/ 5345113 h 5388769"/>
                  <a:gd name="connsiteX31" fmla="*/ 985838 w 5981700"/>
                  <a:gd name="connsiteY31" fmla="*/ 5388769 h 5388769"/>
                  <a:gd name="connsiteX32" fmla="*/ 1091406 w 5981700"/>
                  <a:gd name="connsiteY32" fmla="*/ 5056982 h 5388769"/>
                  <a:gd name="connsiteX33" fmla="*/ 1320800 w 5981700"/>
                  <a:gd name="connsiteY33" fmla="*/ 4813300 h 5388769"/>
                  <a:gd name="connsiteX34" fmla="*/ 1536700 w 5981700"/>
                  <a:gd name="connsiteY34" fmla="*/ 4813300 h 5388769"/>
                  <a:gd name="connsiteX35" fmla="*/ 1778000 w 5981700"/>
                  <a:gd name="connsiteY35" fmla="*/ 5232400 h 5388769"/>
                  <a:gd name="connsiteX36" fmla="*/ 2209800 w 5981700"/>
                  <a:gd name="connsiteY36" fmla="*/ 5130800 h 5388769"/>
                  <a:gd name="connsiteX37" fmla="*/ 2514600 w 5981700"/>
                  <a:gd name="connsiteY37" fmla="*/ 5130800 h 5388769"/>
                  <a:gd name="connsiteX38" fmla="*/ 2641600 w 5981700"/>
                  <a:gd name="connsiteY38" fmla="*/ 5016500 h 5388769"/>
                  <a:gd name="connsiteX39" fmla="*/ 2971800 w 5981700"/>
                  <a:gd name="connsiteY39" fmla="*/ 4902200 h 5388769"/>
                  <a:gd name="connsiteX40" fmla="*/ 3238500 w 5981700"/>
                  <a:gd name="connsiteY40" fmla="*/ 5016500 h 5388769"/>
                  <a:gd name="connsiteX41" fmla="*/ 3390900 w 5981700"/>
                  <a:gd name="connsiteY41" fmla="*/ 5016500 h 5388769"/>
                  <a:gd name="connsiteX42" fmla="*/ 3695700 w 5981700"/>
                  <a:gd name="connsiteY42" fmla="*/ 4572000 h 5388769"/>
                  <a:gd name="connsiteX43" fmla="*/ 3784600 w 5981700"/>
                  <a:gd name="connsiteY43" fmla="*/ 4165600 h 5388769"/>
                  <a:gd name="connsiteX44" fmla="*/ 4038600 w 5981700"/>
                  <a:gd name="connsiteY44" fmla="*/ 4089400 h 5388769"/>
                  <a:gd name="connsiteX45" fmla="*/ 4000500 w 5981700"/>
                  <a:gd name="connsiteY45" fmla="*/ 4597400 h 5388769"/>
                  <a:gd name="connsiteX46" fmla="*/ 4267200 w 5981700"/>
                  <a:gd name="connsiteY46" fmla="*/ 5016500 h 5388769"/>
                  <a:gd name="connsiteX47" fmla="*/ 4711700 w 5981700"/>
                  <a:gd name="connsiteY47" fmla="*/ 4419600 h 5388769"/>
                  <a:gd name="connsiteX48" fmla="*/ 4699000 w 5981700"/>
                  <a:gd name="connsiteY48" fmla="*/ 4191000 h 5388769"/>
                  <a:gd name="connsiteX49" fmla="*/ 4864100 w 5981700"/>
                  <a:gd name="connsiteY49" fmla="*/ 3886200 h 5388769"/>
                  <a:gd name="connsiteX50" fmla="*/ 5105400 w 5981700"/>
                  <a:gd name="connsiteY50" fmla="*/ 3924300 h 5388769"/>
                  <a:gd name="connsiteX51" fmla="*/ 5207000 w 5981700"/>
                  <a:gd name="connsiteY51" fmla="*/ 3238500 h 5388769"/>
                  <a:gd name="connsiteX52" fmla="*/ 5397500 w 5981700"/>
                  <a:gd name="connsiteY52" fmla="*/ 2311400 h 5388769"/>
                  <a:gd name="connsiteX53" fmla="*/ 5981700 w 5981700"/>
                  <a:gd name="connsiteY53" fmla="*/ 1866900 h 5388769"/>
                  <a:gd name="connsiteX54" fmla="*/ 5473700 w 5981700"/>
                  <a:gd name="connsiteY54" fmla="*/ 1473200 h 5388769"/>
                  <a:gd name="connsiteX55" fmla="*/ 5359400 w 5981700"/>
                  <a:gd name="connsiteY55" fmla="*/ 431800 h 5388769"/>
                  <a:gd name="connsiteX56" fmla="*/ 4660900 w 5981700"/>
                  <a:gd name="connsiteY56" fmla="*/ 0 h 5388769"/>
                  <a:gd name="connsiteX57" fmla="*/ 4203700 w 5981700"/>
                  <a:gd name="connsiteY57" fmla="*/ 482600 h 5388769"/>
                  <a:gd name="connsiteX58" fmla="*/ 1244600 w 5981700"/>
                  <a:gd name="connsiteY58" fmla="*/ 457200 h 5388769"/>
                  <a:gd name="connsiteX0" fmla="*/ 1244600 w 5981700"/>
                  <a:gd name="connsiteY0" fmla="*/ 457200 h 5388769"/>
                  <a:gd name="connsiteX1" fmla="*/ 1244600 w 5981700"/>
                  <a:gd name="connsiteY1" fmla="*/ 1193800 h 5388769"/>
                  <a:gd name="connsiteX2" fmla="*/ 838201 w 5981700"/>
                  <a:gd name="connsiteY2" fmla="*/ 1201737 h 5388769"/>
                  <a:gd name="connsiteX3" fmla="*/ 838200 w 5981700"/>
                  <a:gd name="connsiteY3" fmla="*/ 2794000 h 5388769"/>
                  <a:gd name="connsiteX4" fmla="*/ 520700 w 5981700"/>
                  <a:gd name="connsiteY4" fmla="*/ 2806700 h 5388769"/>
                  <a:gd name="connsiteX5" fmla="*/ 431800 w 5981700"/>
                  <a:gd name="connsiteY5" fmla="*/ 2908300 h 5388769"/>
                  <a:gd name="connsiteX6" fmla="*/ 469900 w 5981700"/>
                  <a:gd name="connsiteY6" fmla="*/ 2971800 h 5388769"/>
                  <a:gd name="connsiteX7" fmla="*/ 348456 w 5981700"/>
                  <a:gd name="connsiteY7" fmla="*/ 3116263 h 5388769"/>
                  <a:gd name="connsiteX8" fmla="*/ 350838 w 5981700"/>
                  <a:gd name="connsiteY8" fmla="*/ 3209131 h 5388769"/>
                  <a:gd name="connsiteX9" fmla="*/ 274638 w 5981700"/>
                  <a:gd name="connsiteY9" fmla="*/ 3221038 h 5388769"/>
                  <a:gd name="connsiteX10" fmla="*/ 234157 w 5981700"/>
                  <a:gd name="connsiteY10" fmla="*/ 3231356 h 5388769"/>
                  <a:gd name="connsiteX11" fmla="*/ 246063 w 5981700"/>
                  <a:gd name="connsiteY11" fmla="*/ 3302000 h 5388769"/>
                  <a:gd name="connsiteX12" fmla="*/ 292100 w 5981700"/>
                  <a:gd name="connsiteY12" fmla="*/ 3378200 h 5388769"/>
                  <a:gd name="connsiteX13" fmla="*/ 177006 w 5981700"/>
                  <a:gd name="connsiteY13" fmla="*/ 3454400 h 5388769"/>
                  <a:gd name="connsiteX14" fmla="*/ 101600 w 5981700"/>
                  <a:gd name="connsiteY14" fmla="*/ 3543300 h 5388769"/>
                  <a:gd name="connsiteX15" fmla="*/ 177006 w 5981700"/>
                  <a:gd name="connsiteY15" fmla="*/ 3675856 h 5388769"/>
                  <a:gd name="connsiteX16" fmla="*/ 171450 w 5981700"/>
                  <a:gd name="connsiteY16" fmla="*/ 3711575 h 5388769"/>
                  <a:gd name="connsiteX17" fmla="*/ 79375 w 5981700"/>
                  <a:gd name="connsiteY17" fmla="*/ 3794919 h 5388769"/>
                  <a:gd name="connsiteX18" fmla="*/ 0 w 5981700"/>
                  <a:gd name="connsiteY18" fmla="*/ 3911600 h 5388769"/>
                  <a:gd name="connsiteX19" fmla="*/ 129382 w 5981700"/>
                  <a:gd name="connsiteY19" fmla="*/ 3984625 h 5388769"/>
                  <a:gd name="connsiteX20" fmla="*/ 192088 w 5981700"/>
                  <a:gd name="connsiteY20" fmla="*/ 3965575 h 5388769"/>
                  <a:gd name="connsiteX21" fmla="*/ 234156 w 5981700"/>
                  <a:gd name="connsiteY21" fmla="*/ 4011613 h 5388769"/>
                  <a:gd name="connsiteX22" fmla="*/ 300831 w 5981700"/>
                  <a:gd name="connsiteY22" fmla="*/ 4366419 h 5388769"/>
                  <a:gd name="connsiteX23" fmla="*/ 429419 w 5981700"/>
                  <a:gd name="connsiteY23" fmla="*/ 4468813 h 5388769"/>
                  <a:gd name="connsiteX24" fmla="*/ 434181 w 5981700"/>
                  <a:gd name="connsiteY24" fmla="*/ 4564063 h 5388769"/>
                  <a:gd name="connsiteX25" fmla="*/ 419894 w 5981700"/>
                  <a:gd name="connsiteY25" fmla="*/ 4621213 h 5388769"/>
                  <a:gd name="connsiteX26" fmla="*/ 453231 w 5981700"/>
                  <a:gd name="connsiteY26" fmla="*/ 4690269 h 5388769"/>
                  <a:gd name="connsiteX27" fmla="*/ 574675 w 5981700"/>
                  <a:gd name="connsiteY27" fmla="*/ 4785519 h 5388769"/>
                  <a:gd name="connsiteX28" fmla="*/ 688975 w 5981700"/>
                  <a:gd name="connsiteY28" fmla="*/ 4973638 h 5388769"/>
                  <a:gd name="connsiteX29" fmla="*/ 686594 w 5981700"/>
                  <a:gd name="connsiteY29" fmla="*/ 5156994 h 5388769"/>
                  <a:gd name="connsiteX30" fmla="*/ 615950 w 5981700"/>
                  <a:gd name="connsiteY30" fmla="*/ 5345113 h 5388769"/>
                  <a:gd name="connsiteX31" fmla="*/ 985838 w 5981700"/>
                  <a:gd name="connsiteY31" fmla="*/ 5388769 h 5388769"/>
                  <a:gd name="connsiteX32" fmla="*/ 1091406 w 5981700"/>
                  <a:gd name="connsiteY32" fmla="*/ 5106989 h 5388769"/>
                  <a:gd name="connsiteX33" fmla="*/ 1091406 w 5981700"/>
                  <a:gd name="connsiteY33" fmla="*/ 5056982 h 5388769"/>
                  <a:gd name="connsiteX34" fmla="*/ 1320800 w 5981700"/>
                  <a:gd name="connsiteY34" fmla="*/ 4813300 h 5388769"/>
                  <a:gd name="connsiteX35" fmla="*/ 1536700 w 5981700"/>
                  <a:gd name="connsiteY35" fmla="*/ 4813300 h 5388769"/>
                  <a:gd name="connsiteX36" fmla="*/ 1778000 w 5981700"/>
                  <a:gd name="connsiteY36" fmla="*/ 5232400 h 5388769"/>
                  <a:gd name="connsiteX37" fmla="*/ 2209800 w 5981700"/>
                  <a:gd name="connsiteY37" fmla="*/ 5130800 h 5388769"/>
                  <a:gd name="connsiteX38" fmla="*/ 2514600 w 5981700"/>
                  <a:gd name="connsiteY38" fmla="*/ 5130800 h 5388769"/>
                  <a:gd name="connsiteX39" fmla="*/ 2641600 w 5981700"/>
                  <a:gd name="connsiteY39" fmla="*/ 5016500 h 5388769"/>
                  <a:gd name="connsiteX40" fmla="*/ 2971800 w 5981700"/>
                  <a:gd name="connsiteY40" fmla="*/ 4902200 h 5388769"/>
                  <a:gd name="connsiteX41" fmla="*/ 3238500 w 5981700"/>
                  <a:gd name="connsiteY41" fmla="*/ 5016500 h 5388769"/>
                  <a:gd name="connsiteX42" fmla="*/ 3390900 w 5981700"/>
                  <a:gd name="connsiteY42" fmla="*/ 5016500 h 5388769"/>
                  <a:gd name="connsiteX43" fmla="*/ 3695700 w 5981700"/>
                  <a:gd name="connsiteY43" fmla="*/ 4572000 h 5388769"/>
                  <a:gd name="connsiteX44" fmla="*/ 3784600 w 5981700"/>
                  <a:gd name="connsiteY44" fmla="*/ 4165600 h 5388769"/>
                  <a:gd name="connsiteX45" fmla="*/ 4038600 w 5981700"/>
                  <a:gd name="connsiteY45" fmla="*/ 4089400 h 5388769"/>
                  <a:gd name="connsiteX46" fmla="*/ 4000500 w 5981700"/>
                  <a:gd name="connsiteY46" fmla="*/ 4597400 h 5388769"/>
                  <a:gd name="connsiteX47" fmla="*/ 4267200 w 5981700"/>
                  <a:gd name="connsiteY47" fmla="*/ 5016500 h 5388769"/>
                  <a:gd name="connsiteX48" fmla="*/ 4711700 w 5981700"/>
                  <a:gd name="connsiteY48" fmla="*/ 4419600 h 5388769"/>
                  <a:gd name="connsiteX49" fmla="*/ 4699000 w 5981700"/>
                  <a:gd name="connsiteY49" fmla="*/ 4191000 h 5388769"/>
                  <a:gd name="connsiteX50" fmla="*/ 4864100 w 5981700"/>
                  <a:gd name="connsiteY50" fmla="*/ 3886200 h 5388769"/>
                  <a:gd name="connsiteX51" fmla="*/ 5105400 w 5981700"/>
                  <a:gd name="connsiteY51" fmla="*/ 3924300 h 5388769"/>
                  <a:gd name="connsiteX52" fmla="*/ 5207000 w 5981700"/>
                  <a:gd name="connsiteY52" fmla="*/ 3238500 h 5388769"/>
                  <a:gd name="connsiteX53" fmla="*/ 5397500 w 5981700"/>
                  <a:gd name="connsiteY53" fmla="*/ 2311400 h 5388769"/>
                  <a:gd name="connsiteX54" fmla="*/ 5981700 w 5981700"/>
                  <a:gd name="connsiteY54" fmla="*/ 1866900 h 5388769"/>
                  <a:gd name="connsiteX55" fmla="*/ 5473700 w 5981700"/>
                  <a:gd name="connsiteY55" fmla="*/ 1473200 h 5388769"/>
                  <a:gd name="connsiteX56" fmla="*/ 5359400 w 5981700"/>
                  <a:gd name="connsiteY56" fmla="*/ 431800 h 5388769"/>
                  <a:gd name="connsiteX57" fmla="*/ 4660900 w 5981700"/>
                  <a:gd name="connsiteY57" fmla="*/ 0 h 5388769"/>
                  <a:gd name="connsiteX58" fmla="*/ 4203700 w 5981700"/>
                  <a:gd name="connsiteY58" fmla="*/ 482600 h 5388769"/>
                  <a:gd name="connsiteX59" fmla="*/ 1244600 w 5981700"/>
                  <a:gd name="connsiteY59" fmla="*/ 457200 h 5388769"/>
                  <a:gd name="connsiteX0" fmla="*/ 1244600 w 5981700"/>
                  <a:gd name="connsiteY0" fmla="*/ 457200 h 5388769"/>
                  <a:gd name="connsiteX1" fmla="*/ 1244600 w 5981700"/>
                  <a:gd name="connsiteY1" fmla="*/ 1193800 h 5388769"/>
                  <a:gd name="connsiteX2" fmla="*/ 838201 w 5981700"/>
                  <a:gd name="connsiteY2" fmla="*/ 1201737 h 5388769"/>
                  <a:gd name="connsiteX3" fmla="*/ 838200 w 5981700"/>
                  <a:gd name="connsiteY3" fmla="*/ 2794000 h 5388769"/>
                  <a:gd name="connsiteX4" fmla="*/ 520700 w 5981700"/>
                  <a:gd name="connsiteY4" fmla="*/ 2806700 h 5388769"/>
                  <a:gd name="connsiteX5" fmla="*/ 431800 w 5981700"/>
                  <a:gd name="connsiteY5" fmla="*/ 2908300 h 5388769"/>
                  <a:gd name="connsiteX6" fmla="*/ 469900 w 5981700"/>
                  <a:gd name="connsiteY6" fmla="*/ 2971800 h 5388769"/>
                  <a:gd name="connsiteX7" fmla="*/ 348456 w 5981700"/>
                  <a:gd name="connsiteY7" fmla="*/ 3116263 h 5388769"/>
                  <a:gd name="connsiteX8" fmla="*/ 350838 w 5981700"/>
                  <a:gd name="connsiteY8" fmla="*/ 3209131 h 5388769"/>
                  <a:gd name="connsiteX9" fmla="*/ 274638 w 5981700"/>
                  <a:gd name="connsiteY9" fmla="*/ 3221038 h 5388769"/>
                  <a:gd name="connsiteX10" fmla="*/ 234157 w 5981700"/>
                  <a:gd name="connsiteY10" fmla="*/ 3231356 h 5388769"/>
                  <a:gd name="connsiteX11" fmla="*/ 246063 w 5981700"/>
                  <a:gd name="connsiteY11" fmla="*/ 3302000 h 5388769"/>
                  <a:gd name="connsiteX12" fmla="*/ 292100 w 5981700"/>
                  <a:gd name="connsiteY12" fmla="*/ 3378200 h 5388769"/>
                  <a:gd name="connsiteX13" fmla="*/ 177006 w 5981700"/>
                  <a:gd name="connsiteY13" fmla="*/ 3454400 h 5388769"/>
                  <a:gd name="connsiteX14" fmla="*/ 101600 w 5981700"/>
                  <a:gd name="connsiteY14" fmla="*/ 3543300 h 5388769"/>
                  <a:gd name="connsiteX15" fmla="*/ 177006 w 5981700"/>
                  <a:gd name="connsiteY15" fmla="*/ 3675856 h 5388769"/>
                  <a:gd name="connsiteX16" fmla="*/ 171450 w 5981700"/>
                  <a:gd name="connsiteY16" fmla="*/ 3711575 h 5388769"/>
                  <a:gd name="connsiteX17" fmla="*/ 79375 w 5981700"/>
                  <a:gd name="connsiteY17" fmla="*/ 3794919 h 5388769"/>
                  <a:gd name="connsiteX18" fmla="*/ 0 w 5981700"/>
                  <a:gd name="connsiteY18" fmla="*/ 3911600 h 5388769"/>
                  <a:gd name="connsiteX19" fmla="*/ 129382 w 5981700"/>
                  <a:gd name="connsiteY19" fmla="*/ 3984625 h 5388769"/>
                  <a:gd name="connsiteX20" fmla="*/ 192088 w 5981700"/>
                  <a:gd name="connsiteY20" fmla="*/ 3965575 h 5388769"/>
                  <a:gd name="connsiteX21" fmla="*/ 234156 w 5981700"/>
                  <a:gd name="connsiteY21" fmla="*/ 4011613 h 5388769"/>
                  <a:gd name="connsiteX22" fmla="*/ 300831 w 5981700"/>
                  <a:gd name="connsiteY22" fmla="*/ 4366419 h 5388769"/>
                  <a:gd name="connsiteX23" fmla="*/ 429419 w 5981700"/>
                  <a:gd name="connsiteY23" fmla="*/ 4468813 h 5388769"/>
                  <a:gd name="connsiteX24" fmla="*/ 434181 w 5981700"/>
                  <a:gd name="connsiteY24" fmla="*/ 4564063 h 5388769"/>
                  <a:gd name="connsiteX25" fmla="*/ 419894 w 5981700"/>
                  <a:gd name="connsiteY25" fmla="*/ 4621213 h 5388769"/>
                  <a:gd name="connsiteX26" fmla="*/ 453231 w 5981700"/>
                  <a:gd name="connsiteY26" fmla="*/ 4690269 h 5388769"/>
                  <a:gd name="connsiteX27" fmla="*/ 574675 w 5981700"/>
                  <a:gd name="connsiteY27" fmla="*/ 4785519 h 5388769"/>
                  <a:gd name="connsiteX28" fmla="*/ 688975 w 5981700"/>
                  <a:gd name="connsiteY28" fmla="*/ 4973638 h 5388769"/>
                  <a:gd name="connsiteX29" fmla="*/ 686594 w 5981700"/>
                  <a:gd name="connsiteY29" fmla="*/ 5156994 h 5388769"/>
                  <a:gd name="connsiteX30" fmla="*/ 615950 w 5981700"/>
                  <a:gd name="connsiteY30" fmla="*/ 5345113 h 5388769"/>
                  <a:gd name="connsiteX31" fmla="*/ 985838 w 5981700"/>
                  <a:gd name="connsiteY31" fmla="*/ 5388769 h 5388769"/>
                  <a:gd name="connsiteX32" fmla="*/ 1034256 w 5981700"/>
                  <a:gd name="connsiteY32" fmla="*/ 5214145 h 5388769"/>
                  <a:gd name="connsiteX33" fmla="*/ 1091406 w 5981700"/>
                  <a:gd name="connsiteY33" fmla="*/ 5106989 h 5388769"/>
                  <a:gd name="connsiteX34" fmla="*/ 1091406 w 5981700"/>
                  <a:gd name="connsiteY34" fmla="*/ 5056982 h 5388769"/>
                  <a:gd name="connsiteX35" fmla="*/ 1320800 w 5981700"/>
                  <a:gd name="connsiteY35" fmla="*/ 4813300 h 5388769"/>
                  <a:gd name="connsiteX36" fmla="*/ 1536700 w 5981700"/>
                  <a:gd name="connsiteY36" fmla="*/ 4813300 h 5388769"/>
                  <a:gd name="connsiteX37" fmla="*/ 1778000 w 5981700"/>
                  <a:gd name="connsiteY37" fmla="*/ 5232400 h 5388769"/>
                  <a:gd name="connsiteX38" fmla="*/ 2209800 w 5981700"/>
                  <a:gd name="connsiteY38" fmla="*/ 5130800 h 5388769"/>
                  <a:gd name="connsiteX39" fmla="*/ 2514600 w 5981700"/>
                  <a:gd name="connsiteY39" fmla="*/ 5130800 h 5388769"/>
                  <a:gd name="connsiteX40" fmla="*/ 2641600 w 5981700"/>
                  <a:gd name="connsiteY40" fmla="*/ 5016500 h 5388769"/>
                  <a:gd name="connsiteX41" fmla="*/ 2971800 w 5981700"/>
                  <a:gd name="connsiteY41" fmla="*/ 4902200 h 5388769"/>
                  <a:gd name="connsiteX42" fmla="*/ 3238500 w 5981700"/>
                  <a:gd name="connsiteY42" fmla="*/ 5016500 h 5388769"/>
                  <a:gd name="connsiteX43" fmla="*/ 3390900 w 5981700"/>
                  <a:gd name="connsiteY43" fmla="*/ 5016500 h 5388769"/>
                  <a:gd name="connsiteX44" fmla="*/ 3695700 w 5981700"/>
                  <a:gd name="connsiteY44" fmla="*/ 4572000 h 5388769"/>
                  <a:gd name="connsiteX45" fmla="*/ 3784600 w 5981700"/>
                  <a:gd name="connsiteY45" fmla="*/ 4165600 h 5388769"/>
                  <a:gd name="connsiteX46" fmla="*/ 4038600 w 5981700"/>
                  <a:gd name="connsiteY46" fmla="*/ 4089400 h 5388769"/>
                  <a:gd name="connsiteX47" fmla="*/ 4000500 w 5981700"/>
                  <a:gd name="connsiteY47" fmla="*/ 4597400 h 5388769"/>
                  <a:gd name="connsiteX48" fmla="*/ 4267200 w 5981700"/>
                  <a:gd name="connsiteY48" fmla="*/ 5016500 h 5388769"/>
                  <a:gd name="connsiteX49" fmla="*/ 4711700 w 5981700"/>
                  <a:gd name="connsiteY49" fmla="*/ 4419600 h 5388769"/>
                  <a:gd name="connsiteX50" fmla="*/ 4699000 w 5981700"/>
                  <a:gd name="connsiteY50" fmla="*/ 4191000 h 5388769"/>
                  <a:gd name="connsiteX51" fmla="*/ 4864100 w 5981700"/>
                  <a:gd name="connsiteY51" fmla="*/ 3886200 h 5388769"/>
                  <a:gd name="connsiteX52" fmla="*/ 5105400 w 5981700"/>
                  <a:gd name="connsiteY52" fmla="*/ 3924300 h 5388769"/>
                  <a:gd name="connsiteX53" fmla="*/ 5207000 w 5981700"/>
                  <a:gd name="connsiteY53" fmla="*/ 3238500 h 5388769"/>
                  <a:gd name="connsiteX54" fmla="*/ 5397500 w 5981700"/>
                  <a:gd name="connsiteY54" fmla="*/ 2311400 h 5388769"/>
                  <a:gd name="connsiteX55" fmla="*/ 5981700 w 5981700"/>
                  <a:gd name="connsiteY55" fmla="*/ 1866900 h 5388769"/>
                  <a:gd name="connsiteX56" fmla="*/ 5473700 w 5981700"/>
                  <a:gd name="connsiteY56" fmla="*/ 1473200 h 5388769"/>
                  <a:gd name="connsiteX57" fmla="*/ 5359400 w 5981700"/>
                  <a:gd name="connsiteY57" fmla="*/ 431800 h 5388769"/>
                  <a:gd name="connsiteX58" fmla="*/ 4660900 w 5981700"/>
                  <a:gd name="connsiteY58" fmla="*/ 0 h 5388769"/>
                  <a:gd name="connsiteX59" fmla="*/ 4203700 w 5981700"/>
                  <a:gd name="connsiteY59" fmla="*/ 482600 h 5388769"/>
                  <a:gd name="connsiteX60" fmla="*/ 1244600 w 5981700"/>
                  <a:gd name="connsiteY60" fmla="*/ 457200 h 5388769"/>
                  <a:gd name="connsiteX0" fmla="*/ 1244600 w 5981700"/>
                  <a:gd name="connsiteY0" fmla="*/ 457200 h 5388769"/>
                  <a:gd name="connsiteX1" fmla="*/ 1244600 w 5981700"/>
                  <a:gd name="connsiteY1" fmla="*/ 1193800 h 5388769"/>
                  <a:gd name="connsiteX2" fmla="*/ 838201 w 5981700"/>
                  <a:gd name="connsiteY2" fmla="*/ 1201737 h 5388769"/>
                  <a:gd name="connsiteX3" fmla="*/ 838200 w 5981700"/>
                  <a:gd name="connsiteY3" fmla="*/ 2794000 h 5388769"/>
                  <a:gd name="connsiteX4" fmla="*/ 520700 w 5981700"/>
                  <a:gd name="connsiteY4" fmla="*/ 2806700 h 5388769"/>
                  <a:gd name="connsiteX5" fmla="*/ 431800 w 5981700"/>
                  <a:gd name="connsiteY5" fmla="*/ 2908300 h 5388769"/>
                  <a:gd name="connsiteX6" fmla="*/ 469900 w 5981700"/>
                  <a:gd name="connsiteY6" fmla="*/ 2971800 h 5388769"/>
                  <a:gd name="connsiteX7" fmla="*/ 348456 w 5981700"/>
                  <a:gd name="connsiteY7" fmla="*/ 3116263 h 5388769"/>
                  <a:gd name="connsiteX8" fmla="*/ 350838 w 5981700"/>
                  <a:gd name="connsiteY8" fmla="*/ 3209131 h 5388769"/>
                  <a:gd name="connsiteX9" fmla="*/ 274638 w 5981700"/>
                  <a:gd name="connsiteY9" fmla="*/ 3221038 h 5388769"/>
                  <a:gd name="connsiteX10" fmla="*/ 234157 w 5981700"/>
                  <a:gd name="connsiteY10" fmla="*/ 3231356 h 5388769"/>
                  <a:gd name="connsiteX11" fmla="*/ 246063 w 5981700"/>
                  <a:gd name="connsiteY11" fmla="*/ 3302000 h 5388769"/>
                  <a:gd name="connsiteX12" fmla="*/ 292100 w 5981700"/>
                  <a:gd name="connsiteY12" fmla="*/ 3378200 h 5388769"/>
                  <a:gd name="connsiteX13" fmla="*/ 177006 w 5981700"/>
                  <a:gd name="connsiteY13" fmla="*/ 3454400 h 5388769"/>
                  <a:gd name="connsiteX14" fmla="*/ 101600 w 5981700"/>
                  <a:gd name="connsiteY14" fmla="*/ 3543300 h 5388769"/>
                  <a:gd name="connsiteX15" fmla="*/ 177006 w 5981700"/>
                  <a:gd name="connsiteY15" fmla="*/ 3675856 h 5388769"/>
                  <a:gd name="connsiteX16" fmla="*/ 171450 w 5981700"/>
                  <a:gd name="connsiteY16" fmla="*/ 3711575 h 5388769"/>
                  <a:gd name="connsiteX17" fmla="*/ 79375 w 5981700"/>
                  <a:gd name="connsiteY17" fmla="*/ 3794919 h 5388769"/>
                  <a:gd name="connsiteX18" fmla="*/ 0 w 5981700"/>
                  <a:gd name="connsiteY18" fmla="*/ 3911600 h 5388769"/>
                  <a:gd name="connsiteX19" fmla="*/ 129382 w 5981700"/>
                  <a:gd name="connsiteY19" fmla="*/ 3984625 h 5388769"/>
                  <a:gd name="connsiteX20" fmla="*/ 192088 w 5981700"/>
                  <a:gd name="connsiteY20" fmla="*/ 3965575 h 5388769"/>
                  <a:gd name="connsiteX21" fmla="*/ 234156 w 5981700"/>
                  <a:gd name="connsiteY21" fmla="*/ 4011613 h 5388769"/>
                  <a:gd name="connsiteX22" fmla="*/ 300831 w 5981700"/>
                  <a:gd name="connsiteY22" fmla="*/ 4366419 h 5388769"/>
                  <a:gd name="connsiteX23" fmla="*/ 429419 w 5981700"/>
                  <a:gd name="connsiteY23" fmla="*/ 4468813 h 5388769"/>
                  <a:gd name="connsiteX24" fmla="*/ 434181 w 5981700"/>
                  <a:gd name="connsiteY24" fmla="*/ 4564063 h 5388769"/>
                  <a:gd name="connsiteX25" fmla="*/ 419894 w 5981700"/>
                  <a:gd name="connsiteY25" fmla="*/ 4621213 h 5388769"/>
                  <a:gd name="connsiteX26" fmla="*/ 453231 w 5981700"/>
                  <a:gd name="connsiteY26" fmla="*/ 4690269 h 5388769"/>
                  <a:gd name="connsiteX27" fmla="*/ 574675 w 5981700"/>
                  <a:gd name="connsiteY27" fmla="*/ 4785519 h 5388769"/>
                  <a:gd name="connsiteX28" fmla="*/ 688975 w 5981700"/>
                  <a:gd name="connsiteY28" fmla="*/ 4973638 h 5388769"/>
                  <a:gd name="connsiteX29" fmla="*/ 686594 w 5981700"/>
                  <a:gd name="connsiteY29" fmla="*/ 5156994 h 5388769"/>
                  <a:gd name="connsiteX30" fmla="*/ 615950 w 5981700"/>
                  <a:gd name="connsiteY30" fmla="*/ 5345113 h 5388769"/>
                  <a:gd name="connsiteX31" fmla="*/ 985838 w 5981700"/>
                  <a:gd name="connsiteY31" fmla="*/ 5388769 h 5388769"/>
                  <a:gd name="connsiteX32" fmla="*/ 1043781 w 5981700"/>
                  <a:gd name="connsiteY32" fmla="*/ 5309395 h 5388769"/>
                  <a:gd name="connsiteX33" fmla="*/ 1034256 w 5981700"/>
                  <a:gd name="connsiteY33" fmla="*/ 5214145 h 5388769"/>
                  <a:gd name="connsiteX34" fmla="*/ 1091406 w 5981700"/>
                  <a:gd name="connsiteY34" fmla="*/ 5106989 h 5388769"/>
                  <a:gd name="connsiteX35" fmla="*/ 1091406 w 5981700"/>
                  <a:gd name="connsiteY35" fmla="*/ 5056982 h 5388769"/>
                  <a:gd name="connsiteX36" fmla="*/ 1320800 w 5981700"/>
                  <a:gd name="connsiteY36" fmla="*/ 4813300 h 5388769"/>
                  <a:gd name="connsiteX37" fmla="*/ 1536700 w 5981700"/>
                  <a:gd name="connsiteY37" fmla="*/ 4813300 h 5388769"/>
                  <a:gd name="connsiteX38" fmla="*/ 1778000 w 5981700"/>
                  <a:gd name="connsiteY38" fmla="*/ 5232400 h 5388769"/>
                  <a:gd name="connsiteX39" fmla="*/ 2209800 w 5981700"/>
                  <a:gd name="connsiteY39" fmla="*/ 5130800 h 5388769"/>
                  <a:gd name="connsiteX40" fmla="*/ 2514600 w 5981700"/>
                  <a:gd name="connsiteY40" fmla="*/ 5130800 h 5388769"/>
                  <a:gd name="connsiteX41" fmla="*/ 2641600 w 5981700"/>
                  <a:gd name="connsiteY41" fmla="*/ 5016500 h 5388769"/>
                  <a:gd name="connsiteX42" fmla="*/ 2971800 w 5981700"/>
                  <a:gd name="connsiteY42" fmla="*/ 4902200 h 5388769"/>
                  <a:gd name="connsiteX43" fmla="*/ 3238500 w 5981700"/>
                  <a:gd name="connsiteY43" fmla="*/ 5016500 h 5388769"/>
                  <a:gd name="connsiteX44" fmla="*/ 3390900 w 5981700"/>
                  <a:gd name="connsiteY44" fmla="*/ 5016500 h 5388769"/>
                  <a:gd name="connsiteX45" fmla="*/ 3695700 w 5981700"/>
                  <a:gd name="connsiteY45" fmla="*/ 4572000 h 5388769"/>
                  <a:gd name="connsiteX46" fmla="*/ 3784600 w 5981700"/>
                  <a:gd name="connsiteY46" fmla="*/ 4165600 h 5388769"/>
                  <a:gd name="connsiteX47" fmla="*/ 4038600 w 5981700"/>
                  <a:gd name="connsiteY47" fmla="*/ 4089400 h 5388769"/>
                  <a:gd name="connsiteX48" fmla="*/ 4000500 w 5981700"/>
                  <a:gd name="connsiteY48" fmla="*/ 4597400 h 5388769"/>
                  <a:gd name="connsiteX49" fmla="*/ 4267200 w 5981700"/>
                  <a:gd name="connsiteY49" fmla="*/ 5016500 h 5388769"/>
                  <a:gd name="connsiteX50" fmla="*/ 4711700 w 5981700"/>
                  <a:gd name="connsiteY50" fmla="*/ 4419600 h 5388769"/>
                  <a:gd name="connsiteX51" fmla="*/ 4699000 w 5981700"/>
                  <a:gd name="connsiteY51" fmla="*/ 4191000 h 5388769"/>
                  <a:gd name="connsiteX52" fmla="*/ 4864100 w 5981700"/>
                  <a:gd name="connsiteY52" fmla="*/ 3886200 h 5388769"/>
                  <a:gd name="connsiteX53" fmla="*/ 5105400 w 5981700"/>
                  <a:gd name="connsiteY53" fmla="*/ 3924300 h 5388769"/>
                  <a:gd name="connsiteX54" fmla="*/ 5207000 w 5981700"/>
                  <a:gd name="connsiteY54" fmla="*/ 3238500 h 5388769"/>
                  <a:gd name="connsiteX55" fmla="*/ 5397500 w 5981700"/>
                  <a:gd name="connsiteY55" fmla="*/ 2311400 h 5388769"/>
                  <a:gd name="connsiteX56" fmla="*/ 5981700 w 5981700"/>
                  <a:gd name="connsiteY56" fmla="*/ 1866900 h 5388769"/>
                  <a:gd name="connsiteX57" fmla="*/ 5473700 w 5981700"/>
                  <a:gd name="connsiteY57" fmla="*/ 1473200 h 5388769"/>
                  <a:gd name="connsiteX58" fmla="*/ 5359400 w 5981700"/>
                  <a:gd name="connsiteY58" fmla="*/ 431800 h 5388769"/>
                  <a:gd name="connsiteX59" fmla="*/ 4660900 w 5981700"/>
                  <a:gd name="connsiteY59" fmla="*/ 0 h 5388769"/>
                  <a:gd name="connsiteX60" fmla="*/ 4203700 w 5981700"/>
                  <a:gd name="connsiteY60" fmla="*/ 482600 h 5388769"/>
                  <a:gd name="connsiteX61" fmla="*/ 1244600 w 5981700"/>
                  <a:gd name="connsiteY61" fmla="*/ 457200 h 5388769"/>
                  <a:gd name="connsiteX0" fmla="*/ 1244600 w 5981700"/>
                  <a:gd name="connsiteY0" fmla="*/ 457200 h 5389314"/>
                  <a:gd name="connsiteX1" fmla="*/ 1244600 w 5981700"/>
                  <a:gd name="connsiteY1" fmla="*/ 1193800 h 5389314"/>
                  <a:gd name="connsiteX2" fmla="*/ 838201 w 5981700"/>
                  <a:gd name="connsiteY2" fmla="*/ 1201737 h 5389314"/>
                  <a:gd name="connsiteX3" fmla="*/ 838200 w 5981700"/>
                  <a:gd name="connsiteY3" fmla="*/ 2794000 h 5389314"/>
                  <a:gd name="connsiteX4" fmla="*/ 520700 w 5981700"/>
                  <a:gd name="connsiteY4" fmla="*/ 2806700 h 5389314"/>
                  <a:gd name="connsiteX5" fmla="*/ 431800 w 5981700"/>
                  <a:gd name="connsiteY5" fmla="*/ 2908300 h 5389314"/>
                  <a:gd name="connsiteX6" fmla="*/ 469900 w 5981700"/>
                  <a:gd name="connsiteY6" fmla="*/ 2971800 h 5389314"/>
                  <a:gd name="connsiteX7" fmla="*/ 348456 w 5981700"/>
                  <a:gd name="connsiteY7" fmla="*/ 3116263 h 5389314"/>
                  <a:gd name="connsiteX8" fmla="*/ 350838 w 5981700"/>
                  <a:gd name="connsiteY8" fmla="*/ 3209131 h 5389314"/>
                  <a:gd name="connsiteX9" fmla="*/ 274638 w 5981700"/>
                  <a:gd name="connsiteY9" fmla="*/ 3221038 h 5389314"/>
                  <a:gd name="connsiteX10" fmla="*/ 234157 w 5981700"/>
                  <a:gd name="connsiteY10" fmla="*/ 3231356 h 5389314"/>
                  <a:gd name="connsiteX11" fmla="*/ 246063 w 5981700"/>
                  <a:gd name="connsiteY11" fmla="*/ 3302000 h 5389314"/>
                  <a:gd name="connsiteX12" fmla="*/ 292100 w 5981700"/>
                  <a:gd name="connsiteY12" fmla="*/ 3378200 h 5389314"/>
                  <a:gd name="connsiteX13" fmla="*/ 177006 w 5981700"/>
                  <a:gd name="connsiteY13" fmla="*/ 3454400 h 5389314"/>
                  <a:gd name="connsiteX14" fmla="*/ 101600 w 5981700"/>
                  <a:gd name="connsiteY14" fmla="*/ 3543300 h 5389314"/>
                  <a:gd name="connsiteX15" fmla="*/ 177006 w 5981700"/>
                  <a:gd name="connsiteY15" fmla="*/ 3675856 h 5389314"/>
                  <a:gd name="connsiteX16" fmla="*/ 171450 w 5981700"/>
                  <a:gd name="connsiteY16" fmla="*/ 3711575 h 5389314"/>
                  <a:gd name="connsiteX17" fmla="*/ 79375 w 5981700"/>
                  <a:gd name="connsiteY17" fmla="*/ 3794919 h 5389314"/>
                  <a:gd name="connsiteX18" fmla="*/ 0 w 5981700"/>
                  <a:gd name="connsiteY18" fmla="*/ 3911600 h 5389314"/>
                  <a:gd name="connsiteX19" fmla="*/ 129382 w 5981700"/>
                  <a:gd name="connsiteY19" fmla="*/ 3984625 h 5389314"/>
                  <a:gd name="connsiteX20" fmla="*/ 192088 w 5981700"/>
                  <a:gd name="connsiteY20" fmla="*/ 3965575 h 5389314"/>
                  <a:gd name="connsiteX21" fmla="*/ 234156 w 5981700"/>
                  <a:gd name="connsiteY21" fmla="*/ 4011613 h 5389314"/>
                  <a:gd name="connsiteX22" fmla="*/ 300831 w 5981700"/>
                  <a:gd name="connsiteY22" fmla="*/ 4366419 h 5389314"/>
                  <a:gd name="connsiteX23" fmla="*/ 429419 w 5981700"/>
                  <a:gd name="connsiteY23" fmla="*/ 4468813 h 5389314"/>
                  <a:gd name="connsiteX24" fmla="*/ 434181 w 5981700"/>
                  <a:gd name="connsiteY24" fmla="*/ 4564063 h 5389314"/>
                  <a:gd name="connsiteX25" fmla="*/ 419894 w 5981700"/>
                  <a:gd name="connsiteY25" fmla="*/ 4621213 h 5389314"/>
                  <a:gd name="connsiteX26" fmla="*/ 453231 w 5981700"/>
                  <a:gd name="connsiteY26" fmla="*/ 4690269 h 5389314"/>
                  <a:gd name="connsiteX27" fmla="*/ 574675 w 5981700"/>
                  <a:gd name="connsiteY27" fmla="*/ 4785519 h 5389314"/>
                  <a:gd name="connsiteX28" fmla="*/ 688975 w 5981700"/>
                  <a:gd name="connsiteY28" fmla="*/ 4973638 h 5389314"/>
                  <a:gd name="connsiteX29" fmla="*/ 686594 w 5981700"/>
                  <a:gd name="connsiteY29" fmla="*/ 5156994 h 5389314"/>
                  <a:gd name="connsiteX30" fmla="*/ 615950 w 5981700"/>
                  <a:gd name="connsiteY30" fmla="*/ 5345113 h 5389314"/>
                  <a:gd name="connsiteX31" fmla="*/ 985838 w 5981700"/>
                  <a:gd name="connsiteY31" fmla="*/ 5388769 h 5389314"/>
                  <a:gd name="connsiteX32" fmla="*/ 1012825 w 5981700"/>
                  <a:gd name="connsiteY32" fmla="*/ 5357020 h 5389314"/>
                  <a:gd name="connsiteX33" fmla="*/ 1043781 w 5981700"/>
                  <a:gd name="connsiteY33" fmla="*/ 5309395 h 5389314"/>
                  <a:gd name="connsiteX34" fmla="*/ 1034256 w 5981700"/>
                  <a:gd name="connsiteY34" fmla="*/ 5214145 h 5389314"/>
                  <a:gd name="connsiteX35" fmla="*/ 1091406 w 5981700"/>
                  <a:gd name="connsiteY35" fmla="*/ 5106989 h 5389314"/>
                  <a:gd name="connsiteX36" fmla="*/ 1091406 w 5981700"/>
                  <a:gd name="connsiteY36" fmla="*/ 5056982 h 5389314"/>
                  <a:gd name="connsiteX37" fmla="*/ 1320800 w 5981700"/>
                  <a:gd name="connsiteY37" fmla="*/ 4813300 h 5389314"/>
                  <a:gd name="connsiteX38" fmla="*/ 1536700 w 5981700"/>
                  <a:gd name="connsiteY38" fmla="*/ 4813300 h 5389314"/>
                  <a:gd name="connsiteX39" fmla="*/ 1778000 w 5981700"/>
                  <a:gd name="connsiteY39" fmla="*/ 5232400 h 5389314"/>
                  <a:gd name="connsiteX40" fmla="*/ 2209800 w 5981700"/>
                  <a:gd name="connsiteY40" fmla="*/ 5130800 h 5389314"/>
                  <a:gd name="connsiteX41" fmla="*/ 2514600 w 5981700"/>
                  <a:gd name="connsiteY41" fmla="*/ 5130800 h 5389314"/>
                  <a:gd name="connsiteX42" fmla="*/ 2641600 w 5981700"/>
                  <a:gd name="connsiteY42" fmla="*/ 5016500 h 5389314"/>
                  <a:gd name="connsiteX43" fmla="*/ 2971800 w 5981700"/>
                  <a:gd name="connsiteY43" fmla="*/ 4902200 h 5389314"/>
                  <a:gd name="connsiteX44" fmla="*/ 3238500 w 5981700"/>
                  <a:gd name="connsiteY44" fmla="*/ 5016500 h 5389314"/>
                  <a:gd name="connsiteX45" fmla="*/ 3390900 w 5981700"/>
                  <a:gd name="connsiteY45" fmla="*/ 5016500 h 5389314"/>
                  <a:gd name="connsiteX46" fmla="*/ 3695700 w 5981700"/>
                  <a:gd name="connsiteY46" fmla="*/ 4572000 h 5389314"/>
                  <a:gd name="connsiteX47" fmla="*/ 3784600 w 5981700"/>
                  <a:gd name="connsiteY47" fmla="*/ 4165600 h 5389314"/>
                  <a:gd name="connsiteX48" fmla="*/ 4038600 w 5981700"/>
                  <a:gd name="connsiteY48" fmla="*/ 4089400 h 5389314"/>
                  <a:gd name="connsiteX49" fmla="*/ 4000500 w 5981700"/>
                  <a:gd name="connsiteY49" fmla="*/ 4597400 h 5389314"/>
                  <a:gd name="connsiteX50" fmla="*/ 4267200 w 5981700"/>
                  <a:gd name="connsiteY50" fmla="*/ 5016500 h 5389314"/>
                  <a:gd name="connsiteX51" fmla="*/ 4711700 w 5981700"/>
                  <a:gd name="connsiteY51" fmla="*/ 4419600 h 5389314"/>
                  <a:gd name="connsiteX52" fmla="*/ 4699000 w 5981700"/>
                  <a:gd name="connsiteY52" fmla="*/ 4191000 h 5389314"/>
                  <a:gd name="connsiteX53" fmla="*/ 4864100 w 5981700"/>
                  <a:gd name="connsiteY53" fmla="*/ 3886200 h 5389314"/>
                  <a:gd name="connsiteX54" fmla="*/ 5105400 w 5981700"/>
                  <a:gd name="connsiteY54" fmla="*/ 3924300 h 5389314"/>
                  <a:gd name="connsiteX55" fmla="*/ 5207000 w 5981700"/>
                  <a:gd name="connsiteY55" fmla="*/ 3238500 h 5389314"/>
                  <a:gd name="connsiteX56" fmla="*/ 5397500 w 5981700"/>
                  <a:gd name="connsiteY56" fmla="*/ 2311400 h 5389314"/>
                  <a:gd name="connsiteX57" fmla="*/ 5981700 w 5981700"/>
                  <a:gd name="connsiteY57" fmla="*/ 1866900 h 5389314"/>
                  <a:gd name="connsiteX58" fmla="*/ 5473700 w 5981700"/>
                  <a:gd name="connsiteY58" fmla="*/ 1473200 h 5389314"/>
                  <a:gd name="connsiteX59" fmla="*/ 5359400 w 5981700"/>
                  <a:gd name="connsiteY59" fmla="*/ 431800 h 5389314"/>
                  <a:gd name="connsiteX60" fmla="*/ 4660900 w 5981700"/>
                  <a:gd name="connsiteY60" fmla="*/ 0 h 5389314"/>
                  <a:gd name="connsiteX61" fmla="*/ 4203700 w 5981700"/>
                  <a:gd name="connsiteY61" fmla="*/ 482600 h 5389314"/>
                  <a:gd name="connsiteX62" fmla="*/ 1244600 w 5981700"/>
                  <a:gd name="connsiteY62" fmla="*/ 457200 h 5389314"/>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320800 w 5981700"/>
                  <a:gd name="connsiteY37" fmla="*/ 4813300 h 5386985"/>
                  <a:gd name="connsiteX38" fmla="*/ 1536700 w 5981700"/>
                  <a:gd name="connsiteY38" fmla="*/ 4813300 h 5386985"/>
                  <a:gd name="connsiteX39" fmla="*/ 1778000 w 5981700"/>
                  <a:gd name="connsiteY39" fmla="*/ 5232400 h 5386985"/>
                  <a:gd name="connsiteX40" fmla="*/ 2209800 w 5981700"/>
                  <a:gd name="connsiteY40" fmla="*/ 5130800 h 5386985"/>
                  <a:gd name="connsiteX41" fmla="*/ 2514600 w 5981700"/>
                  <a:gd name="connsiteY41" fmla="*/ 5130800 h 5386985"/>
                  <a:gd name="connsiteX42" fmla="*/ 2641600 w 5981700"/>
                  <a:gd name="connsiteY42" fmla="*/ 5016500 h 5386985"/>
                  <a:gd name="connsiteX43" fmla="*/ 2971800 w 5981700"/>
                  <a:gd name="connsiteY43" fmla="*/ 4902200 h 5386985"/>
                  <a:gd name="connsiteX44" fmla="*/ 3238500 w 5981700"/>
                  <a:gd name="connsiteY44" fmla="*/ 5016500 h 5386985"/>
                  <a:gd name="connsiteX45" fmla="*/ 3390900 w 5981700"/>
                  <a:gd name="connsiteY45" fmla="*/ 5016500 h 5386985"/>
                  <a:gd name="connsiteX46" fmla="*/ 3695700 w 5981700"/>
                  <a:gd name="connsiteY46" fmla="*/ 4572000 h 5386985"/>
                  <a:gd name="connsiteX47" fmla="*/ 3784600 w 5981700"/>
                  <a:gd name="connsiteY47" fmla="*/ 4165600 h 5386985"/>
                  <a:gd name="connsiteX48" fmla="*/ 4038600 w 5981700"/>
                  <a:gd name="connsiteY48" fmla="*/ 4089400 h 5386985"/>
                  <a:gd name="connsiteX49" fmla="*/ 4000500 w 5981700"/>
                  <a:gd name="connsiteY49" fmla="*/ 4597400 h 5386985"/>
                  <a:gd name="connsiteX50" fmla="*/ 4267200 w 5981700"/>
                  <a:gd name="connsiteY50" fmla="*/ 5016500 h 5386985"/>
                  <a:gd name="connsiteX51" fmla="*/ 4711700 w 5981700"/>
                  <a:gd name="connsiteY51" fmla="*/ 4419600 h 5386985"/>
                  <a:gd name="connsiteX52" fmla="*/ 4699000 w 5981700"/>
                  <a:gd name="connsiteY52" fmla="*/ 4191000 h 5386985"/>
                  <a:gd name="connsiteX53" fmla="*/ 4864100 w 5981700"/>
                  <a:gd name="connsiteY53" fmla="*/ 3886200 h 5386985"/>
                  <a:gd name="connsiteX54" fmla="*/ 5105400 w 5981700"/>
                  <a:gd name="connsiteY54" fmla="*/ 3924300 h 5386985"/>
                  <a:gd name="connsiteX55" fmla="*/ 5207000 w 5981700"/>
                  <a:gd name="connsiteY55" fmla="*/ 3238500 h 5386985"/>
                  <a:gd name="connsiteX56" fmla="*/ 5397500 w 5981700"/>
                  <a:gd name="connsiteY56" fmla="*/ 2311400 h 5386985"/>
                  <a:gd name="connsiteX57" fmla="*/ 5981700 w 5981700"/>
                  <a:gd name="connsiteY57" fmla="*/ 1866900 h 5386985"/>
                  <a:gd name="connsiteX58" fmla="*/ 5473700 w 5981700"/>
                  <a:gd name="connsiteY58" fmla="*/ 1473200 h 5386985"/>
                  <a:gd name="connsiteX59" fmla="*/ 5359400 w 5981700"/>
                  <a:gd name="connsiteY59" fmla="*/ 431800 h 5386985"/>
                  <a:gd name="connsiteX60" fmla="*/ 4660900 w 5981700"/>
                  <a:gd name="connsiteY60" fmla="*/ 0 h 5386985"/>
                  <a:gd name="connsiteX61" fmla="*/ 4203700 w 5981700"/>
                  <a:gd name="connsiteY61" fmla="*/ 482600 h 5386985"/>
                  <a:gd name="connsiteX62" fmla="*/ 1244600 w 5981700"/>
                  <a:gd name="connsiteY62"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50950 w 5981700"/>
                  <a:gd name="connsiteY37" fmla="*/ 4830764 h 5386985"/>
                  <a:gd name="connsiteX38" fmla="*/ 1320800 w 5981700"/>
                  <a:gd name="connsiteY38" fmla="*/ 4813300 h 5386985"/>
                  <a:gd name="connsiteX39" fmla="*/ 1536700 w 5981700"/>
                  <a:gd name="connsiteY39" fmla="*/ 4813300 h 5386985"/>
                  <a:gd name="connsiteX40" fmla="*/ 1778000 w 5981700"/>
                  <a:gd name="connsiteY40" fmla="*/ 5232400 h 5386985"/>
                  <a:gd name="connsiteX41" fmla="*/ 2209800 w 5981700"/>
                  <a:gd name="connsiteY41" fmla="*/ 5130800 h 5386985"/>
                  <a:gd name="connsiteX42" fmla="*/ 2514600 w 5981700"/>
                  <a:gd name="connsiteY42" fmla="*/ 5130800 h 5386985"/>
                  <a:gd name="connsiteX43" fmla="*/ 2641600 w 5981700"/>
                  <a:gd name="connsiteY43" fmla="*/ 5016500 h 5386985"/>
                  <a:gd name="connsiteX44" fmla="*/ 2971800 w 5981700"/>
                  <a:gd name="connsiteY44" fmla="*/ 4902200 h 5386985"/>
                  <a:gd name="connsiteX45" fmla="*/ 3238500 w 5981700"/>
                  <a:gd name="connsiteY45" fmla="*/ 5016500 h 5386985"/>
                  <a:gd name="connsiteX46" fmla="*/ 3390900 w 5981700"/>
                  <a:gd name="connsiteY46" fmla="*/ 5016500 h 5386985"/>
                  <a:gd name="connsiteX47" fmla="*/ 3695700 w 5981700"/>
                  <a:gd name="connsiteY47" fmla="*/ 4572000 h 5386985"/>
                  <a:gd name="connsiteX48" fmla="*/ 3784600 w 5981700"/>
                  <a:gd name="connsiteY48" fmla="*/ 4165600 h 5386985"/>
                  <a:gd name="connsiteX49" fmla="*/ 4038600 w 5981700"/>
                  <a:gd name="connsiteY49" fmla="*/ 4089400 h 5386985"/>
                  <a:gd name="connsiteX50" fmla="*/ 4000500 w 5981700"/>
                  <a:gd name="connsiteY50" fmla="*/ 4597400 h 5386985"/>
                  <a:gd name="connsiteX51" fmla="*/ 4267200 w 5981700"/>
                  <a:gd name="connsiteY51" fmla="*/ 5016500 h 5386985"/>
                  <a:gd name="connsiteX52" fmla="*/ 4711700 w 5981700"/>
                  <a:gd name="connsiteY52" fmla="*/ 4419600 h 5386985"/>
                  <a:gd name="connsiteX53" fmla="*/ 4699000 w 5981700"/>
                  <a:gd name="connsiteY53" fmla="*/ 4191000 h 5386985"/>
                  <a:gd name="connsiteX54" fmla="*/ 4864100 w 5981700"/>
                  <a:gd name="connsiteY54" fmla="*/ 3886200 h 5386985"/>
                  <a:gd name="connsiteX55" fmla="*/ 5105400 w 5981700"/>
                  <a:gd name="connsiteY55" fmla="*/ 3924300 h 5386985"/>
                  <a:gd name="connsiteX56" fmla="*/ 5207000 w 5981700"/>
                  <a:gd name="connsiteY56" fmla="*/ 3238500 h 5386985"/>
                  <a:gd name="connsiteX57" fmla="*/ 5397500 w 5981700"/>
                  <a:gd name="connsiteY57" fmla="*/ 2311400 h 5386985"/>
                  <a:gd name="connsiteX58" fmla="*/ 5981700 w 5981700"/>
                  <a:gd name="connsiteY58" fmla="*/ 1866900 h 5386985"/>
                  <a:gd name="connsiteX59" fmla="*/ 5473700 w 5981700"/>
                  <a:gd name="connsiteY59" fmla="*/ 1473200 h 5386985"/>
                  <a:gd name="connsiteX60" fmla="*/ 5359400 w 5981700"/>
                  <a:gd name="connsiteY60" fmla="*/ 431800 h 5386985"/>
                  <a:gd name="connsiteX61" fmla="*/ 4660900 w 5981700"/>
                  <a:gd name="connsiteY61" fmla="*/ 0 h 5386985"/>
                  <a:gd name="connsiteX62" fmla="*/ 4203700 w 5981700"/>
                  <a:gd name="connsiteY62" fmla="*/ 482600 h 5386985"/>
                  <a:gd name="connsiteX63" fmla="*/ 1244600 w 5981700"/>
                  <a:gd name="connsiteY63"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50950 w 5981700"/>
                  <a:gd name="connsiteY38" fmla="*/ 4830764 h 5386985"/>
                  <a:gd name="connsiteX39" fmla="*/ 1320800 w 5981700"/>
                  <a:gd name="connsiteY39" fmla="*/ 4813300 h 5386985"/>
                  <a:gd name="connsiteX40" fmla="*/ 1536700 w 5981700"/>
                  <a:gd name="connsiteY40" fmla="*/ 4813300 h 5386985"/>
                  <a:gd name="connsiteX41" fmla="*/ 1778000 w 5981700"/>
                  <a:gd name="connsiteY41" fmla="*/ 5232400 h 5386985"/>
                  <a:gd name="connsiteX42" fmla="*/ 2209800 w 5981700"/>
                  <a:gd name="connsiteY42" fmla="*/ 5130800 h 5386985"/>
                  <a:gd name="connsiteX43" fmla="*/ 2514600 w 5981700"/>
                  <a:gd name="connsiteY43" fmla="*/ 5130800 h 5386985"/>
                  <a:gd name="connsiteX44" fmla="*/ 2641600 w 5981700"/>
                  <a:gd name="connsiteY44" fmla="*/ 5016500 h 5386985"/>
                  <a:gd name="connsiteX45" fmla="*/ 2971800 w 5981700"/>
                  <a:gd name="connsiteY45" fmla="*/ 4902200 h 5386985"/>
                  <a:gd name="connsiteX46" fmla="*/ 3238500 w 5981700"/>
                  <a:gd name="connsiteY46" fmla="*/ 5016500 h 5386985"/>
                  <a:gd name="connsiteX47" fmla="*/ 3390900 w 5981700"/>
                  <a:gd name="connsiteY47" fmla="*/ 5016500 h 5386985"/>
                  <a:gd name="connsiteX48" fmla="*/ 3695700 w 5981700"/>
                  <a:gd name="connsiteY48" fmla="*/ 4572000 h 5386985"/>
                  <a:gd name="connsiteX49" fmla="*/ 3784600 w 5981700"/>
                  <a:gd name="connsiteY49" fmla="*/ 4165600 h 5386985"/>
                  <a:gd name="connsiteX50" fmla="*/ 4038600 w 5981700"/>
                  <a:gd name="connsiteY50" fmla="*/ 4089400 h 5386985"/>
                  <a:gd name="connsiteX51" fmla="*/ 4000500 w 5981700"/>
                  <a:gd name="connsiteY51" fmla="*/ 4597400 h 5386985"/>
                  <a:gd name="connsiteX52" fmla="*/ 4267200 w 5981700"/>
                  <a:gd name="connsiteY52" fmla="*/ 5016500 h 5386985"/>
                  <a:gd name="connsiteX53" fmla="*/ 4711700 w 5981700"/>
                  <a:gd name="connsiteY53" fmla="*/ 4419600 h 5386985"/>
                  <a:gd name="connsiteX54" fmla="*/ 4699000 w 5981700"/>
                  <a:gd name="connsiteY54" fmla="*/ 4191000 h 5386985"/>
                  <a:gd name="connsiteX55" fmla="*/ 4864100 w 5981700"/>
                  <a:gd name="connsiteY55" fmla="*/ 3886200 h 5386985"/>
                  <a:gd name="connsiteX56" fmla="*/ 5105400 w 5981700"/>
                  <a:gd name="connsiteY56" fmla="*/ 3924300 h 5386985"/>
                  <a:gd name="connsiteX57" fmla="*/ 5207000 w 5981700"/>
                  <a:gd name="connsiteY57" fmla="*/ 3238500 h 5386985"/>
                  <a:gd name="connsiteX58" fmla="*/ 5397500 w 5981700"/>
                  <a:gd name="connsiteY58" fmla="*/ 2311400 h 5386985"/>
                  <a:gd name="connsiteX59" fmla="*/ 5981700 w 5981700"/>
                  <a:gd name="connsiteY59" fmla="*/ 1866900 h 5386985"/>
                  <a:gd name="connsiteX60" fmla="*/ 5473700 w 5981700"/>
                  <a:gd name="connsiteY60" fmla="*/ 1473200 h 5386985"/>
                  <a:gd name="connsiteX61" fmla="*/ 5359400 w 5981700"/>
                  <a:gd name="connsiteY61" fmla="*/ 431800 h 5386985"/>
                  <a:gd name="connsiteX62" fmla="*/ 4660900 w 5981700"/>
                  <a:gd name="connsiteY62" fmla="*/ 0 h 5386985"/>
                  <a:gd name="connsiteX63" fmla="*/ 4203700 w 5981700"/>
                  <a:gd name="connsiteY63" fmla="*/ 482600 h 5386985"/>
                  <a:gd name="connsiteX64" fmla="*/ 1244600 w 5981700"/>
                  <a:gd name="connsiteY64"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36700 w 5981700"/>
                  <a:gd name="connsiteY41" fmla="*/ 4813300 h 5386985"/>
                  <a:gd name="connsiteX42" fmla="*/ 1778000 w 5981700"/>
                  <a:gd name="connsiteY42" fmla="*/ 5232400 h 5386985"/>
                  <a:gd name="connsiteX43" fmla="*/ 2209800 w 5981700"/>
                  <a:gd name="connsiteY43" fmla="*/ 5130800 h 5386985"/>
                  <a:gd name="connsiteX44" fmla="*/ 2514600 w 5981700"/>
                  <a:gd name="connsiteY44" fmla="*/ 5130800 h 5386985"/>
                  <a:gd name="connsiteX45" fmla="*/ 2641600 w 5981700"/>
                  <a:gd name="connsiteY45" fmla="*/ 5016500 h 5386985"/>
                  <a:gd name="connsiteX46" fmla="*/ 2971800 w 5981700"/>
                  <a:gd name="connsiteY46" fmla="*/ 4902200 h 5386985"/>
                  <a:gd name="connsiteX47" fmla="*/ 3238500 w 5981700"/>
                  <a:gd name="connsiteY47" fmla="*/ 5016500 h 5386985"/>
                  <a:gd name="connsiteX48" fmla="*/ 3390900 w 5981700"/>
                  <a:gd name="connsiteY48" fmla="*/ 5016500 h 5386985"/>
                  <a:gd name="connsiteX49" fmla="*/ 3695700 w 5981700"/>
                  <a:gd name="connsiteY49" fmla="*/ 4572000 h 5386985"/>
                  <a:gd name="connsiteX50" fmla="*/ 3784600 w 5981700"/>
                  <a:gd name="connsiteY50" fmla="*/ 4165600 h 5386985"/>
                  <a:gd name="connsiteX51" fmla="*/ 4038600 w 5981700"/>
                  <a:gd name="connsiteY51" fmla="*/ 4089400 h 5386985"/>
                  <a:gd name="connsiteX52" fmla="*/ 4000500 w 5981700"/>
                  <a:gd name="connsiteY52" fmla="*/ 4597400 h 5386985"/>
                  <a:gd name="connsiteX53" fmla="*/ 4267200 w 5981700"/>
                  <a:gd name="connsiteY53" fmla="*/ 5016500 h 5386985"/>
                  <a:gd name="connsiteX54" fmla="*/ 4711700 w 5981700"/>
                  <a:gd name="connsiteY54" fmla="*/ 4419600 h 5386985"/>
                  <a:gd name="connsiteX55" fmla="*/ 4699000 w 5981700"/>
                  <a:gd name="connsiteY55" fmla="*/ 4191000 h 5386985"/>
                  <a:gd name="connsiteX56" fmla="*/ 4864100 w 5981700"/>
                  <a:gd name="connsiteY56" fmla="*/ 3886200 h 5386985"/>
                  <a:gd name="connsiteX57" fmla="*/ 5105400 w 5981700"/>
                  <a:gd name="connsiteY57" fmla="*/ 3924300 h 5386985"/>
                  <a:gd name="connsiteX58" fmla="*/ 5207000 w 5981700"/>
                  <a:gd name="connsiteY58" fmla="*/ 3238500 h 5386985"/>
                  <a:gd name="connsiteX59" fmla="*/ 5397500 w 5981700"/>
                  <a:gd name="connsiteY59" fmla="*/ 2311400 h 5386985"/>
                  <a:gd name="connsiteX60" fmla="*/ 5981700 w 5981700"/>
                  <a:gd name="connsiteY60" fmla="*/ 1866900 h 5386985"/>
                  <a:gd name="connsiteX61" fmla="*/ 5473700 w 5981700"/>
                  <a:gd name="connsiteY61" fmla="*/ 1473200 h 5386985"/>
                  <a:gd name="connsiteX62" fmla="*/ 5359400 w 5981700"/>
                  <a:gd name="connsiteY62" fmla="*/ 431800 h 5386985"/>
                  <a:gd name="connsiteX63" fmla="*/ 4660900 w 5981700"/>
                  <a:gd name="connsiteY63" fmla="*/ 0 h 5386985"/>
                  <a:gd name="connsiteX64" fmla="*/ 4203700 w 5981700"/>
                  <a:gd name="connsiteY64" fmla="*/ 482600 h 5386985"/>
                  <a:gd name="connsiteX65" fmla="*/ 1244600 w 5981700"/>
                  <a:gd name="connsiteY65"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778000 w 5981700"/>
                  <a:gd name="connsiteY42" fmla="*/ 5232400 h 5386985"/>
                  <a:gd name="connsiteX43" fmla="*/ 2209800 w 5981700"/>
                  <a:gd name="connsiteY43" fmla="*/ 5130800 h 5386985"/>
                  <a:gd name="connsiteX44" fmla="*/ 2514600 w 5981700"/>
                  <a:gd name="connsiteY44" fmla="*/ 5130800 h 5386985"/>
                  <a:gd name="connsiteX45" fmla="*/ 2641600 w 5981700"/>
                  <a:gd name="connsiteY45" fmla="*/ 5016500 h 5386985"/>
                  <a:gd name="connsiteX46" fmla="*/ 2971800 w 5981700"/>
                  <a:gd name="connsiteY46" fmla="*/ 4902200 h 5386985"/>
                  <a:gd name="connsiteX47" fmla="*/ 3238500 w 5981700"/>
                  <a:gd name="connsiteY47" fmla="*/ 5016500 h 5386985"/>
                  <a:gd name="connsiteX48" fmla="*/ 3390900 w 5981700"/>
                  <a:gd name="connsiteY48" fmla="*/ 5016500 h 5386985"/>
                  <a:gd name="connsiteX49" fmla="*/ 3695700 w 5981700"/>
                  <a:gd name="connsiteY49" fmla="*/ 4572000 h 5386985"/>
                  <a:gd name="connsiteX50" fmla="*/ 3784600 w 5981700"/>
                  <a:gd name="connsiteY50" fmla="*/ 4165600 h 5386985"/>
                  <a:gd name="connsiteX51" fmla="*/ 4038600 w 5981700"/>
                  <a:gd name="connsiteY51" fmla="*/ 4089400 h 5386985"/>
                  <a:gd name="connsiteX52" fmla="*/ 4000500 w 5981700"/>
                  <a:gd name="connsiteY52" fmla="*/ 4597400 h 5386985"/>
                  <a:gd name="connsiteX53" fmla="*/ 4267200 w 5981700"/>
                  <a:gd name="connsiteY53" fmla="*/ 5016500 h 5386985"/>
                  <a:gd name="connsiteX54" fmla="*/ 4711700 w 5981700"/>
                  <a:gd name="connsiteY54" fmla="*/ 4419600 h 5386985"/>
                  <a:gd name="connsiteX55" fmla="*/ 4699000 w 5981700"/>
                  <a:gd name="connsiteY55" fmla="*/ 4191000 h 5386985"/>
                  <a:gd name="connsiteX56" fmla="*/ 4864100 w 5981700"/>
                  <a:gd name="connsiteY56" fmla="*/ 3886200 h 5386985"/>
                  <a:gd name="connsiteX57" fmla="*/ 5105400 w 5981700"/>
                  <a:gd name="connsiteY57" fmla="*/ 3924300 h 5386985"/>
                  <a:gd name="connsiteX58" fmla="*/ 5207000 w 5981700"/>
                  <a:gd name="connsiteY58" fmla="*/ 3238500 h 5386985"/>
                  <a:gd name="connsiteX59" fmla="*/ 5397500 w 5981700"/>
                  <a:gd name="connsiteY59" fmla="*/ 2311400 h 5386985"/>
                  <a:gd name="connsiteX60" fmla="*/ 5981700 w 5981700"/>
                  <a:gd name="connsiteY60" fmla="*/ 1866900 h 5386985"/>
                  <a:gd name="connsiteX61" fmla="*/ 5473700 w 5981700"/>
                  <a:gd name="connsiteY61" fmla="*/ 1473200 h 5386985"/>
                  <a:gd name="connsiteX62" fmla="*/ 5359400 w 5981700"/>
                  <a:gd name="connsiteY62" fmla="*/ 431800 h 5386985"/>
                  <a:gd name="connsiteX63" fmla="*/ 4660900 w 5981700"/>
                  <a:gd name="connsiteY63" fmla="*/ 0 h 5386985"/>
                  <a:gd name="connsiteX64" fmla="*/ 4203700 w 5981700"/>
                  <a:gd name="connsiteY64" fmla="*/ 482600 h 5386985"/>
                  <a:gd name="connsiteX65" fmla="*/ 1244600 w 5981700"/>
                  <a:gd name="connsiteY65"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778000 w 5981700"/>
                  <a:gd name="connsiteY43" fmla="*/ 5232400 h 5386985"/>
                  <a:gd name="connsiteX44" fmla="*/ 2209800 w 5981700"/>
                  <a:gd name="connsiteY44" fmla="*/ 5130800 h 5386985"/>
                  <a:gd name="connsiteX45" fmla="*/ 2514600 w 5981700"/>
                  <a:gd name="connsiteY45" fmla="*/ 5130800 h 5386985"/>
                  <a:gd name="connsiteX46" fmla="*/ 2641600 w 5981700"/>
                  <a:gd name="connsiteY46" fmla="*/ 5016500 h 5386985"/>
                  <a:gd name="connsiteX47" fmla="*/ 2971800 w 5981700"/>
                  <a:gd name="connsiteY47" fmla="*/ 4902200 h 5386985"/>
                  <a:gd name="connsiteX48" fmla="*/ 3238500 w 5981700"/>
                  <a:gd name="connsiteY48" fmla="*/ 5016500 h 5386985"/>
                  <a:gd name="connsiteX49" fmla="*/ 3390900 w 5981700"/>
                  <a:gd name="connsiteY49" fmla="*/ 5016500 h 5386985"/>
                  <a:gd name="connsiteX50" fmla="*/ 3695700 w 5981700"/>
                  <a:gd name="connsiteY50" fmla="*/ 4572000 h 5386985"/>
                  <a:gd name="connsiteX51" fmla="*/ 3784600 w 5981700"/>
                  <a:gd name="connsiteY51" fmla="*/ 4165600 h 5386985"/>
                  <a:gd name="connsiteX52" fmla="*/ 4038600 w 5981700"/>
                  <a:gd name="connsiteY52" fmla="*/ 4089400 h 5386985"/>
                  <a:gd name="connsiteX53" fmla="*/ 4000500 w 5981700"/>
                  <a:gd name="connsiteY53" fmla="*/ 4597400 h 5386985"/>
                  <a:gd name="connsiteX54" fmla="*/ 4267200 w 5981700"/>
                  <a:gd name="connsiteY54" fmla="*/ 5016500 h 5386985"/>
                  <a:gd name="connsiteX55" fmla="*/ 4711700 w 5981700"/>
                  <a:gd name="connsiteY55" fmla="*/ 4419600 h 5386985"/>
                  <a:gd name="connsiteX56" fmla="*/ 4699000 w 5981700"/>
                  <a:gd name="connsiteY56" fmla="*/ 4191000 h 5386985"/>
                  <a:gd name="connsiteX57" fmla="*/ 4864100 w 5981700"/>
                  <a:gd name="connsiteY57" fmla="*/ 3886200 h 5386985"/>
                  <a:gd name="connsiteX58" fmla="*/ 5105400 w 5981700"/>
                  <a:gd name="connsiteY58" fmla="*/ 3924300 h 5386985"/>
                  <a:gd name="connsiteX59" fmla="*/ 5207000 w 5981700"/>
                  <a:gd name="connsiteY59" fmla="*/ 3238500 h 5386985"/>
                  <a:gd name="connsiteX60" fmla="*/ 5397500 w 5981700"/>
                  <a:gd name="connsiteY60" fmla="*/ 2311400 h 5386985"/>
                  <a:gd name="connsiteX61" fmla="*/ 5981700 w 5981700"/>
                  <a:gd name="connsiteY61" fmla="*/ 1866900 h 5386985"/>
                  <a:gd name="connsiteX62" fmla="*/ 5473700 w 5981700"/>
                  <a:gd name="connsiteY62" fmla="*/ 1473200 h 5386985"/>
                  <a:gd name="connsiteX63" fmla="*/ 5359400 w 5981700"/>
                  <a:gd name="connsiteY63" fmla="*/ 431800 h 5386985"/>
                  <a:gd name="connsiteX64" fmla="*/ 4660900 w 5981700"/>
                  <a:gd name="connsiteY64" fmla="*/ 0 h 5386985"/>
                  <a:gd name="connsiteX65" fmla="*/ 4203700 w 5981700"/>
                  <a:gd name="connsiteY65" fmla="*/ 482600 h 5386985"/>
                  <a:gd name="connsiteX66" fmla="*/ 1244600 w 5981700"/>
                  <a:gd name="connsiteY66"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778000 w 5981700"/>
                  <a:gd name="connsiteY44" fmla="*/ 5232400 h 5386985"/>
                  <a:gd name="connsiteX45" fmla="*/ 2209800 w 5981700"/>
                  <a:gd name="connsiteY45" fmla="*/ 5130800 h 5386985"/>
                  <a:gd name="connsiteX46" fmla="*/ 2514600 w 5981700"/>
                  <a:gd name="connsiteY46" fmla="*/ 5130800 h 5386985"/>
                  <a:gd name="connsiteX47" fmla="*/ 2641600 w 5981700"/>
                  <a:gd name="connsiteY47" fmla="*/ 5016500 h 5386985"/>
                  <a:gd name="connsiteX48" fmla="*/ 2971800 w 5981700"/>
                  <a:gd name="connsiteY48" fmla="*/ 4902200 h 5386985"/>
                  <a:gd name="connsiteX49" fmla="*/ 3238500 w 5981700"/>
                  <a:gd name="connsiteY49" fmla="*/ 5016500 h 5386985"/>
                  <a:gd name="connsiteX50" fmla="*/ 3390900 w 5981700"/>
                  <a:gd name="connsiteY50" fmla="*/ 5016500 h 5386985"/>
                  <a:gd name="connsiteX51" fmla="*/ 3695700 w 5981700"/>
                  <a:gd name="connsiteY51" fmla="*/ 4572000 h 5386985"/>
                  <a:gd name="connsiteX52" fmla="*/ 3784600 w 5981700"/>
                  <a:gd name="connsiteY52" fmla="*/ 4165600 h 5386985"/>
                  <a:gd name="connsiteX53" fmla="*/ 4038600 w 5981700"/>
                  <a:gd name="connsiteY53" fmla="*/ 4089400 h 5386985"/>
                  <a:gd name="connsiteX54" fmla="*/ 4000500 w 5981700"/>
                  <a:gd name="connsiteY54" fmla="*/ 4597400 h 5386985"/>
                  <a:gd name="connsiteX55" fmla="*/ 4267200 w 5981700"/>
                  <a:gd name="connsiteY55" fmla="*/ 5016500 h 5386985"/>
                  <a:gd name="connsiteX56" fmla="*/ 4711700 w 5981700"/>
                  <a:gd name="connsiteY56" fmla="*/ 4419600 h 5386985"/>
                  <a:gd name="connsiteX57" fmla="*/ 4699000 w 5981700"/>
                  <a:gd name="connsiteY57" fmla="*/ 4191000 h 5386985"/>
                  <a:gd name="connsiteX58" fmla="*/ 4864100 w 5981700"/>
                  <a:gd name="connsiteY58" fmla="*/ 3886200 h 5386985"/>
                  <a:gd name="connsiteX59" fmla="*/ 5105400 w 5981700"/>
                  <a:gd name="connsiteY59" fmla="*/ 3924300 h 5386985"/>
                  <a:gd name="connsiteX60" fmla="*/ 5207000 w 5981700"/>
                  <a:gd name="connsiteY60" fmla="*/ 3238500 h 5386985"/>
                  <a:gd name="connsiteX61" fmla="*/ 5397500 w 5981700"/>
                  <a:gd name="connsiteY61" fmla="*/ 2311400 h 5386985"/>
                  <a:gd name="connsiteX62" fmla="*/ 5981700 w 5981700"/>
                  <a:gd name="connsiteY62" fmla="*/ 1866900 h 5386985"/>
                  <a:gd name="connsiteX63" fmla="*/ 5473700 w 5981700"/>
                  <a:gd name="connsiteY63" fmla="*/ 1473200 h 5386985"/>
                  <a:gd name="connsiteX64" fmla="*/ 5359400 w 5981700"/>
                  <a:gd name="connsiteY64" fmla="*/ 431800 h 5386985"/>
                  <a:gd name="connsiteX65" fmla="*/ 4660900 w 5981700"/>
                  <a:gd name="connsiteY65" fmla="*/ 0 h 5386985"/>
                  <a:gd name="connsiteX66" fmla="*/ 4203700 w 5981700"/>
                  <a:gd name="connsiteY66" fmla="*/ 482600 h 5386985"/>
                  <a:gd name="connsiteX67" fmla="*/ 1244600 w 5981700"/>
                  <a:gd name="connsiteY67"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2209800 w 5981700"/>
                  <a:gd name="connsiteY45" fmla="*/ 5130800 h 5386985"/>
                  <a:gd name="connsiteX46" fmla="*/ 2514600 w 5981700"/>
                  <a:gd name="connsiteY46" fmla="*/ 5130800 h 5386985"/>
                  <a:gd name="connsiteX47" fmla="*/ 2641600 w 5981700"/>
                  <a:gd name="connsiteY47" fmla="*/ 5016500 h 5386985"/>
                  <a:gd name="connsiteX48" fmla="*/ 2971800 w 5981700"/>
                  <a:gd name="connsiteY48" fmla="*/ 4902200 h 5386985"/>
                  <a:gd name="connsiteX49" fmla="*/ 3238500 w 5981700"/>
                  <a:gd name="connsiteY49" fmla="*/ 5016500 h 5386985"/>
                  <a:gd name="connsiteX50" fmla="*/ 3390900 w 5981700"/>
                  <a:gd name="connsiteY50" fmla="*/ 5016500 h 5386985"/>
                  <a:gd name="connsiteX51" fmla="*/ 3695700 w 5981700"/>
                  <a:gd name="connsiteY51" fmla="*/ 4572000 h 5386985"/>
                  <a:gd name="connsiteX52" fmla="*/ 3784600 w 5981700"/>
                  <a:gd name="connsiteY52" fmla="*/ 4165600 h 5386985"/>
                  <a:gd name="connsiteX53" fmla="*/ 4038600 w 5981700"/>
                  <a:gd name="connsiteY53" fmla="*/ 4089400 h 5386985"/>
                  <a:gd name="connsiteX54" fmla="*/ 4000500 w 5981700"/>
                  <a:gd name="connsiteY54" fmla="*/ 4597400 h 5386985"/>
                  <a:gd name="connsiteX55" fmla="*/ 4267200 w 5981700"/>
                  <a:gd name="connsiteY55" fmla="*/ 5016500 h 5386985"/>
                  <a:gd name="connsiteX56" fmla="*/ 4711700 w 5981700"/>
                  <a:gd name="connsiteY56" fmla="*/ 4419600 h 5386985"/>
                  <a:gd name="connsiteX57" fmla="*/ 4699000 w 5981700"/>
                  <a:gd name="connsiteY57" fmla="*/ 4191000 h 5386985"/>
                  <a:gd name="connsiteX58" fmla="*/ 4864100 w 5981700"/>
                  <a:gd name="connsiteY58" fmla="*/ 3886200 h 5386985"/>
                  <a:gd name="connsiteX59" fmla="*/ 5105400 w 5981700"/>
                  <a:gd name="connsiteY59" fmla="*/ 3924300 h 5386985"/>
                  <a:gd name="connsiteX60" fmla="*/ 5207000 w 5981700"/>
                  <a:gd name="connsiteY60" fmla="*/ 3238500 h 5386985"/>
                  <a:gd name="connsiteX61" fmla="*/ 5397500 w 5981700"/>
                  <a:gd name="connsiteY61" fmla="*/ 2311400 h 5386985"/>
                  <a:gd name="connsiteX62" fmla="*/ 5981700 w 5981700"/>
                  <a:gd name="connsiteY62" fmla="*/ 1866900 h 5386985"/>
                  <a:gd name="connsiteX63" fmla="*/ 5473700 w 5981700"/>
                  <a:gd name="connsiteY63" fmla="*/ 1473200 h 5386985"/>
                  <a:gd name="connsiteX64" fmla="*/ 5359400 w 5981700"/>
                  <a:gd name="connsiteY64" fmla="*/ 431800 h 5386985"/>
                  <a:gd name="connsiteX65" fmla="*/ 4660900 w 5981700"/>
                  <a:gd name="connsiteY65" fmla="*/ 0 h 5386985"/>
                  <a:gd name="connsiteX66" fmla="*/ 4203700 w 5981700"/>
                  <a:gd name="connsiteY66" fmla="*/ 482600 h 5386985"/>
                  <a:gd name="connsiteX67" fmla="*/ 1244600 w 5981700"/>
                  <a:gd name="connsiteY67"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09800 w 5981700"/>
                  <a:gd name="connsiteY46" fmla="*/ 5130800 h 5386985"/>
                  <a:gd name="connsiteX47" fmla="*/ 2514600 w 5981700"/>
                  <a:gd name="connsiteY47" fmla="*/ 5130800 h 5386985"/>
                  <a:gd name="connsiteX48" fmla="*/ 2641600 w 5981700"/>
                  <a:gd name="connsiteY48" fmla="*/ 5016500 h 5386985"/>
                  <a:gd name="connsiteX49" fmla="*/ 2971800 w 5981700"/>
                  <a:gd name="connsiteY49" fmla="*/ 4902200 h 5386985"/>
                  <a:gd name="connsiteX50" fmla="*/ 3238500 w 5981700"/>
                  <a:gd name="connsiteY50" fmla="*/ 5016500 h 5386985"/>
                  <a:gd name="connsiteX51" fmla="*/ 3390900 w 5981700"/>
                  <a:gd name="connsiteY51" fmla="*/ 5016500 h 5386985"/>
                  <a:gd name="connsiteX52" fmla="*/ 3695700 w 5981700"/>
                  <a:gd name="connsiteY52" fmla="*/ 4572000 h 5386985"/>
                  <a:gd name="connsiteX53" fmla="*/ 3784600 w 5981700"/>
                  <a:gd name="connsiteY53" fmla="*/ 4165600 h 5386985"/>
                  <a:gd name="connsiteX54" fmla="*/ 4038600 w 5981700"/>
                  <a:gd name="connsiteY54" fmla="*/ 4089400 h 5386985"/>
                  <a:gd name="connsiteX55" fmla="*/ 4000500 w 5981700"/>
                  <a:gd name="connsiteY55" fmla="*/ 4597400 h 5386985"/>
                  <a:gd name="connsiteX56" fmla="*/ 4267200 w 5981700"/>
                  <a:gd name="connsiteY56" fmla="*/ 5016500 h 5386985"/>
                  <a:gd name="connsiteX57" fmla="*/ 4711700 w 5981700"/>
                  <a:gd name="connsiteY57" fmla="*/ 4419600 h 5386985"/>
                  <a:gd name="connsiteX58" fmla="*/ 4699000 w 5981700"/>
                  <a:gd name="connsiteY58" fmla="*/ 4191000 h 5386985"/>
                  <a:gd name="connsiteX59" fmla="*/ 4864100 w 5981700"/>
                  <a:gd name="connsiteY59" fmla="*/ 3886200 h 5386985"/>
                  <a:gd name="connsiteX60" fmla="*/ 5105400 w 5981700"/>
                  <a:gd name="connsiteY60" fmla="*/ 3924300 h 5386985"/>
                  <a:gd name="connsiteX61" fmla="*/ 5207000 w 5981700"/>
                  <a:gd name="connsiteY61" fmla="*/ 3238500 h 5386985"/>
                  <a:gd name="connsiteX62" fmla="*/ 5397500 w 5981700"/>
                  <a:gd name="connsiteY62" fmla="*/ 2311400 h 5386985"/>
                  <a:gd name="connsiteX63" fmla="*/ 5981700 w 5981700"/>
                  <a:gd name="connsiteY63" fmla="*/ 1866900 h 5386985"/>
                  <a:gd name="connsiteX64" fmla="*/ 5473700 w 5981700"/>
                  <a:gd name="connsiteY64" fmla="*/ 1473200 h 5386985"/>
                  <a:gd name="connsiteX65" fmla="*/ 5359400 w 5981700"/>
                  <a:gd name="connsiteY65" fmla="*/ 431800 h 5386985"/>
                  <a:gd name="connsiteX66" fmla="*/ 4660900 w 5981700"/>
                  <a:gd name="connsiteY66" fmla="*/ 0 h 5386985"/>
                  <a:gd name="connsiteX67" fmla="*/ 4203700 w 5981700"/>
                  <a:gd name="connsiteY67" fmla="*/ 482600 h 5386985"/>
                  <a:gd name="connsiteX68" fmla="*/ 1244600 w 5981700"/>
                  <a:gd name="connsiteY68"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514600 w 5981700"/>
                  <a:gd name="connsiteY47" fmla="*/ 5130800 h 5386985"/>
                  <a:gd name="connsiteX48" fmla="*/ 2641600 w 5981700"/>
                  <a:gd name="connsiteY48" fmla="*/ 5016500 h 5386985"/>
                  <a:gd name="connsiteX49" fmla="*/ 2971800 w 5981700"/>
                  <a:gd name="connsiteY49" fmla="*/ 4902200 h 5386985"/>
                  <a:gd name="connsiteX50" fmla="*/ 3238500 w 5981700"/>
                  <a:gd name="connsiteY50" fmla="*/ 5016500 h 5386985"/>
                  <a:gd name="connsiteX51" fmla="*/ 3390900 w 5981700"/>
                  <a:gd name="connsiteY51" fmla="*/ 5016500 h 5386985"/>
                  <a:gd name="connsiteX52" fmla="*/ 3695700 w 5981700"/>
                  <a:gd name="connsiteY52" fmla="*/ 4572000 h 5386985"/>
                  <a:gd name="connsiteX53" fmla="*/ 3784600 w 5981700"/>
                  <a:gd name="connsiteY53" fmla="*/ 4165600 h 5386985"/>
                  <a:gd name="connsiteX54" fmla="*/ 4038600 w 5981700"/>
                  <a:gd name="connsiteY54" fmla="*/ 4089400 h 5386985"/>
                  <a:gd name="connsiteX55" fmla="*/ 4000500 w 5981700"/>
                  <a:gd name="connsiteY55" fmla="*/ 4597400 h 5386985"/>
                  <a:gd name="connsiteX56" fmla="*/ 4267200 w 5981700"/>
                  <a:gd name="connsiteY56" fmla="*/ 5016500 h 5386985"/>
                  <a:gd name="connsiteX57" fmla="*/ 4711700 w 5981700"/>
                  <a:gd name="connsiteY57" fmla="*/ 4419600 h 5386985"/>
                  <a:gd name="connsiteX58" fmla="*/ 4699000 w 5981700"/>
                  <a:gd name="connsiteY58" fmla="*/ 4191000 h 5386985"/>
                  <a:gd name="connsiteX59" fmla="*/ 4864100 w 5981700"/>
                  <a:gd name="connsiteY59" fmla="*/ 3886200 h 5386985"/>
                  <a:gd name="connsiteX60" fmla="*/ 5105400 w 5981700"/>
                  <a:gd name="connsiteY60" fmla="*/ 3924300 h 5386985"/>
                  <a:gd name="connsiteX61" fmla="*/ 5207000 w 5981700"/>
                  <a:gd name="connsiteY61" fmla="*/ 3238500 h 5386985"/>
                  <a:gd name="connsiteX62" fmla="*/ 5397500 w 5981700"/>
                  <a:gd name="connsiteY62" fmla="*/ 2311400 h 5386985"/>
                  <a:gd name="connsiteX63" fmla="*/ 5981700 w 5981700"/>
                  <a:gd name="connsiteY63" fmla="*/ 1866900 h 5386985"/>
                  <a:gd name="connsiteX64" fmla="*/ 5473700 w 5981700"/>
                  <a:gd name="connsiteY64" fmla="*/ 1473200 h 5386985"/>
                  <a:gd name="connsiteX65" fmla="*/ 5359400 w 5981700"/>
                  <a:gd name="connsiteY65" fmla="*/ 431800 h 5386985"/>
                  <a:gd name="connsiteX66" fmla="*/ 4660900 w 5981700"/>
                  <a:gd name="connsiteY66" fmla="*/ 0 h 5386985"/>
                  <a:gd name="connsiteX67" fmla="*/ 4203700 w 5981700"/>
                  <a:gd name="connsiteY67" fmla="*/ 482600 h 5386985"/>
                  <a:gd name="connsiteX68" fmla="*/ 1244600 w 5981700"/>
                  <a:gd name="connsiteY68"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514600 w 5981700"/>
                  <a:gd name="connsiteY48" fmla="*/ 5130800 h 5386985"/>
                  <a:gd name="connsiteX49" fmla="*/ 2641600 w 5981700"/>
                  <a:gd name="connsiteY49" fmla="*/ 5016500 h 5386985"/>
                  <a:gd name="connsiteX50" fmla="*/ 2971800 w 5981700"/>
                  <a:gd name="connsiteY50" fmla="*/ 4902200 h 5386985"/>
                  <a:gd name="connsiteX51" fmla="*/ 3238500 w 5981700"/>
                  <a:gd name="connsiteY51" fmla="*/ 5016500 h 5386985"/>
                  <a:gd name="connsiteX52" fmla="*/ 3390900 w 5981700"/>
                  <a:gd name="connsiteY52" fmla="*/ 5016500 h 5386985"/>
                  <a:gd name="connsiteX53" fmla="*/ 3695700 w 5981700"/>
                  <a:gd name="connsiteY53" fmla="*/ 4572000 h 5386985"/>
                  <a:gd name="connsiteX54" fmla="*/ 3784600 w 5981700"/>
                  <a:gd name="connsiteY54" fmla="*/ 4165600 h 5386985"/>
                  <a:gd name="connsiteX55" fmla="*/ 4038600 w 5981700"/>
                  <a:gd name="connsiteY55" fmla="*/ 4089400 h 5386985"/>
                  <a:gd name="connsiteX56" fmla="*/ 4000500 w 5981700"/>
                  <a:gd name="connsiteY56" fmla="*/ 4597400 h 5386985"/>
                  <a:gd name="connsiteX57" fmla="*/ 4267200 w 5981700"/>
                  <a:gd name="connsiteY57" fmla="*/ 5016500 h 5386985"/>
                  <a:gd name="connsiteX58" fmla="*/ 4711700 w 5981700"/>
                  <a:gd name="connsiteY58" fmla="*/ 4419600 h 5386985"/>
                  <a:gd name="connsiteX59" fmla="*/ 4699000 w 5981700"/>
                  <a:gd name="connsiteY59" fmla="*/ 4191000 h 5386985"/>
                  <a:gd name="connsiteX60" fmla="*/ 4864100 w 5981700"/>
                  <a:gd name="connsiteY60" fmla="*/ 3886200 h 5386985"/>
                  <a:gd name="connsiteX61" fmla="*/ 5105400 w 5981700"/>
                  <a:gd name="connsiteY61" fmla="*/ 3924300 h 5386985"/>
                  <a:gd name="connsiteX62" fmla="*/ 5207000 w 5981700"/>
                  <a:gd name="connsiteY62" fmla="*/ 3238500 h 5386985"/>
                  <a:gd name="connsiteX63" fmla="*/ 5397500 w 5981700"/>
                  <a:gd name="connsiteY63" fmla="*/ 2311400 h 5386985"/>
                  <a:gd name="connsiteX64" fmla="*/ 5981700 w 5981700"/>
                  <a:gd name="connsiteY64" fmla="*/ 1866900 h 5386985"/>
                  <a:gd name="connsiteX65" fmla="*/ 5473700 w 5981700"/>
                  <a:gd name="connsiteY65" fmla="*/ 1473200 h 5386985"/>
                  <a:gd name="connsiteX66" fmla="*/ 5359400 w 5981700"/>
                  <a:gd name="connsiteY66" fmla="*/ 431800 h 5386985"/>
                  <a:gd name="connsiteX67" fmla="*/ 4660900 w 5981700"/>
                  <a:gd name="connsiteY67" fmla="*/ 0 h 5386985"/>
                  <a:gd name="connsiteX68" fmla="*/ 4203700 w 5981700"/>
                  <a:gd name="connsiteY68" fmla="*/ 482600 h 5386985"/>
                  <a:gd name="connsiteX69" fmla="*/ 1244600 w 5981700"/>
                  <a:gd name="connsiteY69"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88406 w 5981700"/>
                  <a:gd name="connsiteY48" fmla="*/ 5147469 h 5386985"/>
                  <a:gd name="connsiteX49" fmla="*/ 2641600 w 5981700"/>
                  <a:gd name="connsiteY49" fmla="*/ 5016500 h 5386985"/>
                  <a:gd name="connsiteX50" fmla="*/ 2971800 w 5981700"/>
                  <a:gd name="connsiteY50" fmla="*/ 4902200 h 5386985"/>
                  <a:gd name="connsiteX51" fmla="*/ 3238500 w 5981700"/>
                  <a:gd name="connsiteY51" fmla="*/ 5016500 h 5386985"/>
                  <a:gd name="connsiteX52" fmla="*/ 3390900 w 5981700"/>
                  <a:gd name="connsiteY52" fmla="*/ 5016500 h 5386985"/>
                  <a:gd name="connsiteX53" fmla="*/ 3695700 w 5981700"/>
                  <a:gd name="connsiteY53" fmla="*/ 4572000 h 5386985"/>
                  <a:gd name="connsiteX54" fmla="*/ 3784600 w 5981700"/>
                  <a:gd name="connsiteY54" fmla="*/ 4165600 h 5386985"/>
                  <a:gd name="connsiteX55" fmla="*/ 4038600 w 5981700"/>
                  <a:gd name="connsiteY55" fmla="*/ 4089400 h 5386985"/>
                  <a:gd name="connsiteX56" fmla="*/ 4000500 w 5981700"/>
                  <a:gd name="connsiteY56" fmla="*/ 4597400 h 5386985"/>
                  <a:gd name="connsiteX57" fmla="*/ 4267200 w 5981700"/>
                  <a:gd name="connsiteY57" fmla="*/ 5016500 h 5386985"/>
                  <a:gd name="connsiteX58" fmla="*/ 4711700 w 5981700"/>
                  <a:gd name="connsiteY58" fmla="*/ 4419600 h 5386985"/>
                  <a:gd name="connsiteX59" fmla="*/ 4699000 w 5981700"/>
                  <a:gd name="connsiteY59" fmla="*/ 4191000 h 5386985"/>
                  <a:gd name="connsiteX60" fmla="*/ 4864100 w 5981700"/>
                  <a:gd name="connsiteY60" fmla="*/ 3886200 h 5386985"/>
                  <a:gd name="connsiteX61" fmla="*/ 5105400 w 5981700"/>
                  <a:gd name="connsiteY61" fmla="*/ 3924300 h 5386985"/>
                  <a:gd name="connsiteX62" fmla="*/ 5207000 w 5981700"/>
                  <a:gd name="connsiteY62" fmla="*/ 3238500 h 5386985"/>
                  <a:gd name="connsiteX63" fmla="*/ 5397500 w 5981700"/>
                  <a:gd name="connsiteY63" fmla="*/ 2311400 h 5386985"/>
                  <a:gd name="connsiteX64" fmla="*/ 5981700 w 5981700"/>
                  <a:gd name="connsiteY64" fmla="*/ 1866900 h 5386985"/>
                  <a:gd name="connsiteX65" fmla="*/ 5473700 w 5981700"/>
                  <a:gd name="connsiteY65" fmla="*/ 1473200 h 5386985"/>
                  <a:gd name="connsiteX66" fmla="*/ 5359400 w 5981700"/>
                  <a:gd name="connsiteY66" fmla="*/ 431800 h 5386985"/>
                  <a:gd name="connsiteX67" fmla="*/ 4660900 w 5981700"/>
                  <a:gd name="connsiteY67" fmla="*/ 0 h 5386985"/>
                  <a:gd name="connsiteX68" fmla="*/ 4203700 w 5981700"/>
                  <a:gd name="connsiteY68" fmla="*/ 482600 h 5386985"/>
                  <a:gd name="connsiteX69" fmla="*/ 1244600 w 5981700"/>
                  <a:gd name="connsiteY69"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88406 w 5981700"/>
                  <a:gd name="connsiteY48" fmla="*/ 5147469 h 5386985"/>
                  <a:gd name="connsiteX49" fmla="*/ 2496344 w 5981700"/>
                  <a:gd name="connsiteY49" fmla="*/ 5054601 h 5386985"/>
                  <a:gd name="connsiteX50" fmla="*/ 2641600 w 5981700"/>
                  <a:gd name="connsiteY50" fmla="*/ 5016500 h 5386985"/>
                  <a:gd name="connsiteX51" fmla="*/ 2971800 w 5981700"/>
                  <a:gd name="connsiteY51" fmla="*/ 4902200 h 5386985"/>
                  <a:gd name="connsiteX52" fmla="*/ 3238500 w 5981700"/>
                  <a:gd name="connsiteY52" fmla="*/ 5016500 h 5386985"/>
                  <a:gd name="connsiteX53" fmla="*/ 3390900 w 5981700"/>
                  <a:gd name="connsiteY53" fmla="*/ 5016500 h 5386985"/>
                  <a:gd name="connsiteX54" fmla="*/ 3695700 w 5981700"/>
                  <a:gd name="connsiteY54" fmla="*/ 4572000 h 5386985"/>
                  <a:gd name="connsiteX55" fmla="*/ 3784600 w 5981700"/>
                  <a:gd name="connsiteY55" fmla="*/ 4165600 h 5386985"/>
                  <a:gd name="connsiteX56" fmla="*/ 4038600 w 5981700"/>
                  <a:gd name="connsiteY56" fmla="*/ 4089400 h 5386985"/>
                  <a:gd name="connsiteX57" fmla="*/ 4000500 w 5981700"/>
                  <a:gd name="connsiteY57" fmla="*/ 4597400 h 5386985"/>
                  <a:gd name="connsiteX58" fmla="*/ 4267200 w 5981700"/>
                  <a:gd name="connsiteY58" fmla="*/ 5016500 h 5386985"/>
                  <a:gd name="connsiteX59" fmla="*/ 4711700 w 5981700"/>
                  <a:gd name="connsiteY59" fmla="*/ 4419600 h 5386985"/>
                  <a:gd name="connsiteX60" fmla="*/ 4699000 w 5981700"/>
                  <a:gd name="connsiteY60" fmla="*/ 4191000 h 5386985"/>
                  <a:gd name="connsiteX61" fmla="*/ 4864100 w 5981700"/>
                  <a:gd name="connsiteY61" fmla="*/ 3886200 h 5386985"/>
                  <a:gd name="connsiteX62" fmla="*/ 5105400 w 5981700"/>
                  <a:gd name="connsiteY62" fmla="*/ 3924300 h 5386985"/>
                  <a:gd name="connsiteX63" fmla="*/ 5207000 w 5981700"/>
                  <a:gd name="connsiteY63" fmla="*/ 3238500 h 5386985"/>
                  <a:gd name="connsiteX64" fmla="*/ 5397500 w 5981700"/>
                  <a:gd name="connsiteY64" fmla="*/ 2311400 h 5386985"/>
                  <a:gd name="connsiteX65" fmla="*/ 5981700 w 5981700"/>
                  <a:gd name="connsiteY65" fmla="*/ 1866900 h 5386985"/>
                  <a:gd name="connsiteX66" fmla="*/ 5473700 w 5981700"/>
                  <a:gd name="connsiteY66" fmla="*/ 1473200 h 5386985"/>
                  <a:gd name="connsiteX67" fmla="*/ 5359400 w 5981700"/>
                  <a:gd name="connsiteY67" fmla="*/ 431800 h 5386985"/>
                  <a:gd name="connsiteX68" fmla="*/ 4660900 w 5981700"/>
                  <a:gd name="connsiteY68" fmla="*/ 0 h 5386985"/>
                  <a:gd name="connsiteX69" fmla="*/ 4203700 w 5981700"/>
                  <a:gd name="connsiteY69" fmla="*/ 482600 h 5386985"/>
                  <a:gd name="connsiteX70" fmla="*/ 1244600 w 5981700"/>
                  <a:gd name="connsiteY70"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641600 w 5981700"/>
                  <a:gd name="connsiteY50" fmla="*/ 5016500 h 5386985"/>
                  <a:gd name="connsiteX51" fmla="*/ 2971800 w 5981700"/>
                  <a:gd name="connsiteY51" fmla="*/ 4902200 h 5386985"/>
                  <a:gd name="connsiteX52" fmla="*/ 3238500 w 5981700"/>
                  <a:gd name="connsiteY52" fmla="*/ 5016500 h 5386985"/>
                  <a:gd name="connsiteX53" fmla="*/ 3390900 w 5981700"/>
                  <a:gd name="connsiteY53" fmla="*/ 5016500 h 5386985"/>
                  <a:gd name="connsiteX54" fmla="*/ 3695700 w 5981700"/>
                  <a:gd name="connsiteY54" fmla="*/ 4572000 h 5386985"/>
                  <a:gd name="connsiteX55" fmla="*/ 3784600 w 5981700"/>
                  <a:gd name="connsiteY55" fmla="*/ 4165600 h 5386985"/>
                  <a:gd name="connsiteX56" fmla="*/ 4038600 w 5981700"/>
                  <a:gd name="connsiteY56" fmla="*/ 4089400 h 5386985"/>
                  <a:gd name="connsiteX57" fmla="*/ 4000500 w 5981700"/>
                  <a:gd name="connsiteY57" fmla="*/ 4597400 h 5386985"/>
                  <a:gd name="connsiteX58" fmla="*/ 4267200 w 5981700"/>
                  <a:gd name="connsiteY58" fmla="*/ 5016500 h 5386985"/>
                  <a:gd name="connsiteX59" fmla="*/ 4711700 w 5981700"/>
                  <a:gd name="connsiteY59" fmla="*/ 4419600 h 5386985"/>
                  <a:gd name="connsiteX60" fmla="*/ 4699000 w 5981700"/>
                  <a:gd name="connsiteY60" fmla="*/ 4191000 h 5386985"/>
                  <a:gd name="connsiteX61" fmla="*/ 4864100 w 5981700"/>
                  <a:gd name="connsiteY61" fmla="*/ 3886200 h 5386985"/>
                  <a:gd name="connsiteX62" fmla="*/ 5105400 w 5981700"/>
                  <a:gd name="connsiteY62" fmla="*/ 3924300 h 5386985"/>
                  <a:gd name="connsiteX63" fmla="*/ 5207000 w 5981700"/>
                  <a:gd name="connsiteY63" fmla="*/ 3238500 h 5386985"/>
                  <a:gd name="connsiteX64" fmla="*/ 5397500 w 5981700"/>
                  <a:gd name="connsiteY64" fmla="*/ 2311400 h 5386985"/>
                  <a:gd name="connsiteX65" fmla="*/ 5981700 w 5981700"/>
                  <a:gd name="connsiteY65" fmla="*/ 1866900 h 5386985"/>
                  <a:gd name="connsiteX66" fmla="*/ 5473700 w 5981700"/>
                  <a:gd name="connsiteY66" fmla="*/ 1473200 h 5386985"/>
                  <a:gd name="connsiteX67" fmla="*/ 5359400 w 5981700"/>
                  <a:gd name="connsiteY67" fmla="*/ 431800 h 5386985"/>
                  <a:gd name="connsiteX68" fmla="*/ 4660900 w 5981700"/>
                  <a:gd name="connsiteY68" fmla="*/ 0 h 5386985"/>
                  <a:gd name="connsiteX69" fmla="*/ 4203700 w 5981700"/>
                  <a:gd name="connsiteY69" fmla="*/ 482600 h 5386985"/>
                  <a:gd name="connsiteX70" fmla="*/ 1244600 w 5981700"/>
                  <a:gd name="connsiteY70"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670175 w 5981700"/>
                  <a:gd name="connsiteY50" fmla="*/ 5076031 h 5386985"/>
                  <a:gd name="connsiteX51" fmla="*/ 2971800 w 5981700"/>
                  <a:gd name="connsiteY51" fmla="*/ 4902200 h 5386985"/>
                  <a:gd name="connsiteX52" fmla="*/ 3238500 w 5981700"/>
                  <a:gd name="connsiteY52" fmla="*/ 5016500 h 5386985"/>
                  <a:gd name="connsiteX53" fmla="*/ 3390900 w 5981700"/>
                  <a:gd name="connsiteY53" fmla="*/ 5016500 h 5386985"/>
                  <a:gd name="connsiteX54" fmla="*/ 3695700 w 5981700"/>
                  <a:gd name="connsiteY54" fmla="*/ 4572000 h 5386985"/>
                  <a:gd name="connsiteX55" fmla="*/ 3784600 w 5981700"/>
                  <a:gd name="connsiteY55" fmla="*/ 4165600 h 5386985"/>
                  <a:gd name="connsiteX56" fmla="*/ 4038600 w 5981700"/>
                  <a:gd name="connsiteY56" fmla="*/ 4089400 h 5386985"/>
                  <a:gd name="connsiteX57" fmla="*/ 4000500 w 5981700"/>
                  <a:gd name="connsiteY57" fmla="*/ 4597400 h 5386985"/>
                  <a:gd name="connsiteX58" fmla="*/ 4267200 w 5981700"/>
                  <a:gd name="connsiteY58" fmla="*/ 5016500 h 5386985"/>
                  <a:gd name="connsiteX59" fmla="*/ 4711700 w 5981700"/>
                  <a:gd name="connsiteY59" fmla="*/ 4419600 h 5386985"/>
                  <a:gd name="connsiteX60" fmla="*/ 4699000 w 5981700"/>
                  <a:gd name="connsiteY60" fmla="*/ 4191000 h 5386985"/>
                  <a:gd name="connsiteX61" fmla="*/ 4864100 w 5981700"/>
                  <a:gd name="connsiteY61" fmla="*/ 3886200 h 5386985"/>
                  <a:gd name="connsiteX62" fmla="*/ 5105400 w 5981700"/>
                  <a:gd name="connsiteY62" fmla="*/ 3924300 h 5386985"/>
                  <a:gd name="connsiteX63" fmla="*/ 5207000 w 5981700"/>
                  <a:gd name="connsiteY63" fmla="*/ 3238500 h 5386985"/>
                  <a:gd name="connsiteX64" fmla="*/ 5397500 w 5981700"/>
                  <a:gd name="connsiteY64" fmla="*/ 2311400 h 5386985"/>
                  <a:gd name="connsiteX65" fmla="*/ 5981700 w 5981700"/>
                  <a:gd name="connsiteY65" fmla="*/ 1866900 h 5386985"/>
                  <a:gd name="connsiteX66" fmla="*/ 5473700 w 5981700"/>
                  <a:gd name="connsiteY66" fmla="*/ 1473200 h 5386985"/>
                  <a:gd name="connsiteX67" fmla="*/ 5359400 w 5981700"/>
                  <a:gd name="connsiteY67" fmla="*/ 431800 h 5386985"/>
                  <a:gd name="connsiteX68" fmla="*/ 4660900 w 5981700"/>
                  <a:gd name="connsiteY68" fmla="*/ 0 h 5386985"/>
                  <a:gd name="connsiteX69" fmla="*/ 4203700 w 5981700"/>
                  <a:gd name="connsiteY69" fmla="*/ 482600 h 5386985"/>
                  <a:gd name="connsiteX70" fmla="*/ 1244600 w 5981700"/>
                  <a:gd name="connsiteY70"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971800 w 5981700"/>
                  <a:gd name="connsiteY51" fmla="*/ 4902200 h 5386985"/>
                  <a:gd name="connsiteX52" fmla="*/ 3238500 w 5981700"/>
                  <a:gd name="connsiteY52" fmla="*/ 5016500 h 5386985"/>
                  <a:gd name="connsiteX53" fmla="*/ 3390900 w 5981700"/>
                  <a:gd name="connsiteY53" fmla="*/ 5016500 h 5386985"/>
                  <a:gd name="connsiteX54" fmla="*/ 3695700 w 5981700"/>
                  <a:gd name="connsiteY54" fmla="*/ 4572000 h 5386985"/>
                  <a:gd name="connsiteX55" fmla="*/ 3784600 w 5981700"/>
                  <a:gd name="connsiteY55" fmla="*/ 4165600 h 5386985"/>
                  <a:gd name="connsiteX56" fmla="*/ 4038600 w 5981700"/>
                  <a:gd name="connsiteY56" fmla="*/ 4089400 h 5386985"/>
                  <a:gd name="connsiteX57" fmla="*/ 4000500 w 5981700"/>
                  <a:gd name="connsiteY57" fmla="*/ 4597400 h 5386985"/>
                  <a:gd name="connsiteX58" fmla="*/ 4267200 w 5981700"/>
                  <a:gd name="connsiteY58" fmla="*/ 5016500 h 5386985"/>
                  <a:gd name="connsiteX59" fmla="*/ 4711700 w 5981700"/>
                  <a:gd name="connsiteY59" fmla="*/ 4419600 h 5386985"/>
                  <a:gd name="connsiteX60" fmla="*/ 4699000 w 5981700"/>
                  <a:gd name="connsiteY60" fmla="*/ 4191000 h 5386985"/>
                  <a:gd name="connsiteX61" fmla="*/ 4864100 w 5981700"/>
                  <a:gd name="connsiteY61" fmla="*/ 3886200 h 5386985"/>
                  <a:gd name="connsiteX62" fmla="*/ 5105400 w 5981700"/>
                  <a:gd name="connsiteY62" fmla="*/ 3924300 h 5386985"/>
                  <a:gd name="connsiteX63" fmla="*/ 5207000 w 5981700"/>
                  <a:gd name="connsiteY63" fmla="*/ 3238500 h 5386985"/>
                  <a:gd name="connsiteX64" fmla="*/ 5397500 w 5981700"/>
                  <a:gd name="connsiteY64" fmla="*/ 2311400 h 5386985"/>
                  <a:gd name="connsiteX65" fmla="*/ 5981700 w 5981700"/>
                  <a:gd name="connsiteY65" fmla="*/ 1866900 h 5386985"/>
                  <a:gd name="connsiteX66" fmla="*/ 5473700 w 5981700"/>
                  <a:gd name="connsiteY66" fmla="*/ 1473200 h 5386985"/>
                  <a:gd name="connsiteX67" fmla="*/ 5359400 w 5981700"/>
                  <a:gd name="connsiteY67" fmla="*/ 431800 h 5386985"/>
                  <a:gd name="connsiteX68" fmla="*/ 4660900 w 5981700"/>
                  <a:gd name="connsiteY68" fmla="*/ 0 h 5386985"/>
                  <a:gd name="connsiteX69" fmla="*/ 4203700 w 5981700"/>
                  <a:gd name="connsiteY69" fmla="*/ 482600 h 5386985"/>
                  <a:gd name="connsiteX70" fmla="*/ 1244600 w 5981700"/>
                  <a:gd name="connsiteY70"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971800 w 5981700"/>
                  <a:gd name="connsiteY52" fmla="*/ 4902200 h 5386985"/>
                  <a:gd name="connsiteX53" fmla="*/ 3238500 w 5981700"/>
                  <a:gd name="connsiteY53" fmla="*/ 5016500 h 5386985"/>
                  <a:gd name="connsiteX54" fmla="*/ 3390900 w 5981700"/>
                  <a:gd name="connsiteY54" fmla="*/ 5016500 h 5386985"/>
                  <a:gd name="connsiteX55" fmla="*/ 3695700 w 5981700"/>
                  <a:gd name="connsiteY55" fmla="*/ 4572000 h 5386985"/>
                  <a:gd name="connsiteX56" fmla="*/ 3784600 w 5981700"/>
                  <a:gd name="connsiteY56" fmla="*/ 4165600 h 5386985"/>
                  <a:gd name="connsiteX57" fmla="*/ 4038600 w 5981700"/>
                  <a:gd name="connsiteY57" fmla="*/ 4089400 h 5386985"/>
                  <a:gd name="connsiteX58" fmla="*/ 4000500 w 5981700"/>
                  <a:gd name="connsiteY58" fmla="*/ 4597400 h 5386985"/>
                  <a:gd name="connsiteX59" fmla="*/ 4267200 w 5981700"/>
                  <a:gd name="connsiteY59" fmla="*/ 5016500 h 5386985"/>
                  <a:gd name="connsiteX60" fmla="*/ 4711700 w 5981700"/>
                  <a:gd name="connsiteY60" fmla="*/ 4419600 h 5386985"/>
                  <a:gd name="connsiteX61" fmla="*/ 4699000 w 5981700"/>
                  <a:gd name="connsiteY61" fmla="*/ 4191000 h 5386985"/>
                  <a:gd name="connsiteX62" fmla="*/ 4864100 w 5981700"/>
                  <a:gd name="connsiteY62" fmla="*/ 3886200 h 5386985"/>
                  <a:gd name="connsiteX63" fmla="*/ 5105400 w 5981700"/>
                  <a:gd name="connsiteY63" fmla="*/ 3924300 h 5386985"/>
                  <a:gd name="connsiteX64" fmla="*/ 5207000 w 5981700"/>
                  <a:gd name="connsiteY64" fmla="*/ 3238500 h 5386985"/>
                  <a:gd name="connsiteX65" fmla="*/ 5397500 w 5981700"/>
                  <a:gd name="connsiteY65" fmla="*/ 2311400 h 5386985"/>
                  <a:gd name="connsiteX66" fmla="*/ 5981700 w 5981700"/>
                  <a:gd name="connsiteY66" fmla="*/ 1866900 h 5386985"/>
                  <a:gd name="connsiteX67" fmla="*/ 5473700 w 5981700"/>
                  <a:gd name="connsiteY67" fmla="*/ 1473200 h 5386985"/>
                  <a:gd name="connsiteX68" fmla="*/ 5359400 w 5981700"/>
                  <a:gd name="connsiteY68" fmla="*/ 431800 h 5386985"/>
                  <a:gd name="connsiteX69" fmla="*/ 4660900 w 5981700"/>
                  <a:gd name="connsiteY69" fmla="*/ 0 h 5386985"/>
                  <a:gd name="connsiteX70" fmla="*/ 4203700 w 5981700"/>
                  <a:gd name="connsiteY70" fmla="*/ 482600 h 5386985"/>
                  <a:gd name="connsiteX71" fmla="*/ 1244600 w 5981700"/>
                  <a:gd name="connsiteY71"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71800 w 5981700"/>
                  <a:gd name="connsiteY53" fmla="*/ 4902200 h 5386985"/>
                  <a:gd name="connsiteX54" fmla="*/ 3238500 w 5981700"/>
                  <a:gd name="connsiteY54" fmla="*/ 5016500 h 5386985"/>
                  <a:gd name="connsiteX55" fmla="*/ 3390900 w 5981700"/>
                  <a:gd name="connsiteY55" fmla="*/ 5016500 h 5386985"/>
                  <a:gd name="connsiteX56" fmla="*/ 3695700 w 5981700"/>
                  <a:gd name="connsiteY56" fmla="*/ 4572000 h 5386985"/>
                  <a:gd name="connsiteX57" fmla="*/ 3784600 w 5981700"/>
                  <a:gd name="connsiteY57" fmla="*/ 4165600 h 5386985"/>
                  <a:gd name="connsiteX58" fmla="*/ 4038600 w 5981700"/>
                  <a:gd name="connsiteY58" fmla="*/ 4089400 h 5386985"/>
                  <a:gd name="connsiteX59" fmla="*/ 4000500 w 5981700"/>
                  <a:gd name="connsiteY59" fmla="*/ 4597400 h 5386985"/>
                  <a:gd name="connsiteX60" fmla="*/ 4267200 w 5981700"/>
                  <a:gd name="connsiteY60" fmla="*/ 5016500 h 5386985"/>
                  <a:gd name="connsiteX61" fmla="*/ 4711700 w 5981700"/>
                  <a:gd name="connsiteY61" fmla="*/ 4419600 h 5386985"/>
                  <a:gd name="connsiteX62" fmla="*/ 4699000 w 5981700"/>
                  <a:gd name="connsiteY62" fmla="*/ 4191000 h 5386985"/>
                  <a:gd name="connsiteX63" fmla="*/ 4864100 w 5981700"/>
                  <a:gd name="connsiteY63" fmla="*/ 3886200 h 5386985"/>
                  <a:gd name="connsiteX64" fmla="*/ 5105400 w 5981700"/>
                  <a:gd name="connsiteY64" fmla="*/ 3924300 h 5386985"/>
                  <a:gd name="connsiteX65" fmla="*/ 5207000 w 5981700"/>
                  <a:gd name="connsiteY65" fmla="*/ 3238500 h 5386985"/>
                  <a:gd name="connsiteX66" fmla="*/ 5397500 w 5981700"/>
                  <a:gd name="connsiteY66" fmla="*/ 2311400 h 5386985"/>
                  <a:gd name="connsiteX67" fmla="*/ 5981700 w 5981700"/>
                  <a:gd name="connsiteY67" fmla="*/ 1866900 h 5386985"/>
                  <a:gd name="connsiteX68" fmla="*/ 5473700 w 5981700"/>
                  <a:gd name="connsiteY68" fmla="*/ 1473200 h 5386985"/>
                  <a:gd name="connsiteX69" fmla="*/ 5359400 w 5981700"/>
                  <a:gd name="connsiteY69" fmla="*/ 431800 h 5386985"/>
                  <a:gd name="connsiteX70" fmla="*/ 4660900 w 5981700"/>
                  <a:gd name="connsiteY70" fmla="*/ 0 h 5386985"/>
                  <a:gd name="connsiteX71" fmla="*/ 4203700 w 5981700"/>
                  <a:gd name="connsiteY71" fmla="*/ 482600 h 5386985"/>
                  <a:gd name="connsiteX72" fmla="*/ 1244600 w 5981700"/>
                  <a:gd name="connsiteY72"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2971800 w 5981700"/>
                  <a:gd name="connsiteY54" fmla="*/ 4902200 h 5386985"/>
                  <a:gd name="connsiteX55" fmla="*/ 3238500 w 5981700"/>
                  <a:gd name="connsiteY55" fmla="*/ 5016500 h 5386985"/>
                  <a:gd name="connsiteX56" fmla="*/ 3390900 w 5981700"/>
                  <a:gd name="connsiteY56" fmla="*/ 5016500 h 5386985"/>
                  <a:gd name="connsiteX57" fmla="*/ 3695700 w 5981700"/>
                  <a:gd name="connsiteY57" fmla="*/ 4572000 h 5386985"/>
                  <a:gd name="connsiteX58" fmla="*/ 3784600 w 5981700"/>
                  <a:gd name="connsiteY58" fmla="*/ 4165600 h 5386985"/>
                  <a:gd name="connsiteX59" fmla="*/ 4038600 w 5981700"/>
                  <a:gd name="connsiteY59" fmla="*/ 4089400 h 5386985"/>
                  <a:gd name="connsiteX60" fmla="*/ 4000500 w 5981700"/>
                  <a:gd name="connsiteY60" fmla="*/ 4597400 h 5386985"/>
                  <a:gd name="connsiteX61" fmla="*/ 4267200 w 5981700"/>
                  <a:gd name="connsiteY61" fmla="*/ 5016500 h 5386985"/>
                  <a:gd name="connsiteX62" fmla="*/ 4711700 w 5981700"/>
                  <a:gd name="connsiteY62" fmla="*/ 4419600 h 5386985"/>
                  <a:gd name="connsiteX63" fmla="*/ 4699000 w 5981700"/>
                  <a:gd name="connsiteY63" fmla="*/ 4191000 h 5386985"/>
                  <a:gd name="connsiteX64" fmla="*/ 4864100 w 5981700"/>
                  <a:gd name="connsiteY64" fmla="*/ 3886200 h 5386985"/>
                  <a:gd name="connsiteX65" fmla="*/ 5105400 w 5981700"/>
                  <a:gd name="connsiteY65" fmla="*/ 3924300 h 5386985"/>
                  <a:gd name="connsiteX66" fmla="*/ 5207000 w 5981700"/>
                  <a:gd name="connsiteY66" fmla="*/ 3238500 h 5386985"/>
                  <a:gd name="connsiteX67" fmla="*/ 5397500 w 5981700"/>
                  <a:gd name="connsiteY67" fmla="*/ 2311400 h 5386985"/>
                  <a:gd name="connsiteX68" fmla="*/ 5981700 w 5981700"/>
                  <a:gd name="connsiteY68" fmla="*/ 1866900 h 5386985"/>
                  <a:gd name="connsiteX69" fmla="*/ 5473700 w 5981700"/>
                  <a:gd name="connsiteY69" fmla="*/ 1473200 h 5386985"/>
                  <a:gd name="connsiteX70" fmla="*/ 5359400 w 5981700"/>
                  <a:gd name="connsiteY70" fmla="*/ 431800 h 5386985"/>
                  <a:gd name="connsiteX71" fmla="*/ 4660900 w 5981700"/>
                  <a:gd name="connsiteY71" fmla="*/ 0 h 5386985"/>
                  <a:gd name="connsiteX72" fmla="*/ 4203700 w 5981700"/>
                  <a:gd name="connsiteY72" fmla="*/ 482600 h 5386985"/>
                  <a:gd name="connsiteX73" fmla="*/ 1244600 w 5981700"/>
                  <a:gd name="connsiteY73"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238500 w 5981700"/>
                  <a:gd name="connsiteY55" fmla="*/ 5016500 h 5386985"/>
                  <a:gd name="connsiteX56" fmla="*/ 3390900 w 5981700"/>
                  <a:gd name="connsiteY56" fmla="*/ 5016500 h 5386985"/>
                  <a:gd name="connsiteX57" fmla="*/ 3695700 w 5981700"/>
                  <a:gd name="connsiteY57" fmla="*/ 4572000 h 5386985"/>
                  <a:gd name="connsiteX58" fmla="*/ 3784600 w 5981700"/>
                  <a:gd name="connsiteY58" fmla="*/ 4165600 h 5386985"/>
                  <a:gd name="connsiteX59" fmla="*/ 4038600 w 5981700"/>
                  <a:gd name="connsiteY59" fmla="*/ 4089400 h 5386985"/>
                  <a:gd name="connsiteX60" fmla="*/ 4000500 w 5981700"/>
                  <a:gd name="connsiteY60" fmla="*/ 4597400 h 5386985"/>
                  <a:gd name="connsiteX61" fmla="*/ 4267200 w 5981700"/>
                  <a:gd name="connsiteY61" fmla="*/ 5016500 h 5386985"/>
                  <a:gd name="connsiteX62" fmla="*/ 4711700 w 5981700"/>
                  <a:gd name="connsiteY62" fmla="*/ 4419600 h 5386985"/>
                  <a:gd name="connsiteX63" fmla="*/ 4699000 w 5981700"/>
                  <a:gd name="connsiteY63" fmla="*/ 4191000 h 5386985"/>
                  <a:gd name="connsiteX64" fmla="*/ 4864100 w 5981700"/>
                  <a:gd name="connsiteY64" fmla="*/ 3886200 h 5386985"/>
                  <a:gd name="connsiteX65" fmla="*/ 5105400 w 5981700"/>
                  <a:gd name="connsiteY65" fmla="*/ 3924300 h 5386985"/>
                  <a:gd name="connsiteX66" fmla="*/ 5207000 w 5981700"/>
                  <a:gd name="connsiteY66" fmla="*/ 3238500 h 5386985"/>
                  <a:gd name="connsiteX67" fmla="*/ 5397500 w 5981700"/>
                  <a:gd name="connsiteY67" fmla="*/ 2311400 h 5386985"/>
                  <a:gd name="connsiteX68" fmla="*/ 5981700 w 5981700"/>
                  <a:gd name="connsiteY68" fmla="*/ 1866900 h 5386985"/>
                  <a:gd name="connsiteX69" fmla="*/ 5473700 w 5981700"/>
                  <a:gd name="connsiteY69" fmla="*/ 1473200 h 5386985"/>
                  <a:gd name="connsiteX70" fmla="*/ 5359400 w 5981700"/>
                  <a:gd name="connsiteY70" fmla="*/ 431800 h 5386985"/>
                  <a:gd name="connsiteX71" fmla="*/ 4660900 w 5981700"/>
                  <a:gd name="connsiteY71" fmla="*/ 0 h 5386985"/>
                  <a:gd name="connsiteX72" fmla="*/ 4203700 w 5981700"/>
                  <a:gd name="connsiteY72" fmla="*/ 482600 h 5386985"/>
                  <a:gd name="connsiteX73" fmla="*/ 1244600 w 5981700"/>
                  <a:gd name="connsiteY73"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238500 w 5981700"/>
                  <a:gd name="connsiteY56" fmla="*/ 5016500 h 5386985"/>
                  <a:gd name="connsiteX57" fmla="*/ 3390900 w 5981700"/>
                  <a:gd name="connsiteY57" fmla="*/ 5016500 h 5386985"/>
                  <a:gd name="connsiteX58" fmla="*/ 3695700 w 5981700"/>
                  <a:gd name="connsiteY58" fmla="*/ 4572000 h 5386985"/>
                  <a:gd name="connsiteX59" fmla="*/ 3784600 w 5981700"/>
                  <a:gd name="connsiteY59" fmla="*/ 4165600 h 5386985"/>
                  <a:gd name="connsiteX60" fmla="*/ 4038600 w 5981700"/>
                  <a:gd name="connsiteY60" fmla="*/ 4089400 h 5386985"/>
                  <a:gd name="connsiteX61" fmla="*/ 4000500 w 5981700"/>
                  <a:gd name="connsiteY61" fmla="*/ 4597400 h 5386985"/>
                  <a:gd name="connsiteX62" fmla="*/ 4267200 w 5981700"/>
                  <a:gd name="connsiteY62" fmla="*/ 5016500 h 5386985"/>
                  <a:gd name="connsiteX63" fmla="*/ 4711700 w 5981700"/>
                  <a:gd name="connsiteY63" fmla="*/ 4419600 h 5386985"/>
                  <a:gd name="connsiteX64" fmla="*/ 4699000 w 5981700"/>
                  <a:gd name="connsiteY64" fmla="*/ 4191000 h 5386985"/>
                  <a:gd name="connsiteX65" fmla="*/ 4864100 w 5981700"/>
                  <a:gd name="connsiteY65" fmla="*/ 3886200 h 5386985"/>
                  <a:gd name="connsiteX66" fmla="*/ 5105400 w 5981700"/>
                  <a:gd name="connsiteY66" fmla="*/ 3924300 h 5386985"/>
                  <a:gd name="connsiteX67" fmla="*/ 5207000 w 5981700"/>
                  <a:gd name="connsiteY67" fmla="*/ 3238500 h 5386985"/>
                  <a:gd name="connsiteX68" fmla="*/ 5397500 w 5981700"/>
                  <a:gd name="connsiteY68" fmla="*/ 2311400 h 5386985"/>
                  <a:gd name="connsiteX69" fmla="*/ 5981700 w 5981700"/>
                  <a:gd name="connsiteY69" fmla="*/ 1866900 h 5386985"/>
                  <a:gd name="connsiteX70" fmla="*/ 5473700 w 5981700"/>
                  <a:gd name="connsiteY70" fmla="*/ 1473200 h 5386985"/>
                  <a:gd name="connsiteX71" fmla="*/ 5359400 w 5981700"/>
                  <a:gd name="connsiteY71" fmla="*/ 431800 h 5386985"/>
                  <a:gd name="connsiteX72" fmla="*/ 4660900 w 5981700"/>
                  <a:gd name="connsiteY72" fmla="*/ 0 h 5386985"/>
                  <a:gd name="connsiteX73" fmla="*/ 4203700 w 5981700"/>
                  <a:gd name="connsiteY73" fmla="*/ 482600 h 5386985"/>
                  <a:gd name="connsiteX74" fmla="*/ 1244600 w 5981700"/>
                  <a:gd name="connsiteY74"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390900 w 5981700"/>
                  <a:gd name="connsiteY57" fmla="*/ 5016500 h 5386985"/>
                  <a:gd name="connsiteX58" fmla="*/ 3695700 w 5981700"/>
                  <a:gd name="connsiteY58" fmla="*/ 4572000 h 5386985"/>
                  <a:gd name="connsiteX59" fmla="*/ 3784600 w 5981700"/>
                  <a:gd name="connsiteY59" fmla="*/ 4165600 h 5386985"/>
                  <a:gd name="connsiteX60" fmla="*/ 4038600 w 5981700"/>
                  <a:gd name="connsiteY60" fmla="*/ 4089400 h 5386985"/>
                  <a:gd name="connsiteX61" fmla="*/ 4000500 w 5981700"/>
                  <a:gd name="connsiteY61" fmla="*/ 4597400 h 5386985"/>
                  <a:gd name="connsiteX62" fmla="*/ 4267200 w 5981700"/>
                  <a:gd name="connsiteY62" fmla="*/ 5016500 h 5386985"/>
                  <a:gd name="connsiteX63" fmla="*/ 4711700 w 5981700"/>
                  <a:gd name="connsiteY63" fmla="*/ 4419600 h 5386985"/>
                  <a:gd name="connsiteX64" fmla="*/ 4699000 w 5981700"/>
                  <a:gd name="connsiteY64" fmla="*/ 4191000 h 5386985"/>
                  <a:gd name="connsiteX65" fmla="*/ 4864100 w 5981700"/>
                  <a:gd name="connsiteY65" fmla="*/ 3886200 h 5386985"/>
                  <a:gd name="connsiteX66" fmla="*/ 5105400 w 5981700"/>
                  <a:gd name="connsiteY66" fmla="*/ 3924300 h 5386985"/>
                  <a:gd name="connsiteX67" fmla="*/ 5207000 w 5981700"/>
                  <a:gd name="connsiteY67" fmla="*/ 3238500 h 5386985"/>
                  <a:gd name="connsiteX68" fmla="*/ 5397500 w 5981700"/>
                  <a:gd name="connsiteY68" fmla="*/ 2311400 h 5386985"/>
                  <a:gd name="connsiteX69" fmla="*/ 5981700 w 5981700"/>
                  <a:gd name="connsiteY69" fmla="*/ 1866900 h 5386985"/>
                  <a:gd name="connsiteX70" fmla="*/ 5473700 w 5981700"/>
                  <a:gd name="connsiteY70" fmla="*/ 1473200 h 5386985"/>
                  <a:gd name="connsiteX71" fmla="*/ 5359400 w 5981700"/>
                  <a:gd name="connsiteY71" fmla="*/ 431800 h 5386985"/>
                  <a:gd name="connsiteX72" fmla="*/ 4660900 w 5981700"/>
                  <a:gd name="connsiteY72" fmla="*/ 0 h 5386985"/>
                  <a:gd name="connsiteX73" fmla="*/ 4203700 w 5981700"/>
                  <a:gd name="connsiteY73" fmla="*/ 482600 h 5386985"/>
                  <a:gd name="connsiteX74" fmla="*/ 1244600 w 5981700"/>
                  <a:gd name="connsiteY74"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695700 w 5981700"/>
                  <a:gd name="connsiteY58" fmla="*/ 4572000 h 5386985"/>
                  <a:gd name="connsiteX59" fmla="*/ 3784600 w 5981700"/>
                  <a:gd name="connsiteY59" fmla="*/ 4165600 h 5386985"/>
                  <a:gd name="connsiteX60" fmla="*/ 4038600 w 5981700"/>
                  <a:gd name="connsiteY60" fmla="*/ 4089400 h 5386985"/>
                  <a:gd name="connsiteX61" fmla="*/ 4000500 w 5981700"/>
                  <a:gd name="connsiteY61" fmla="*/ 4597400 h 5386985"/>
                  <a:gd name="connsiteX62" fmla="*/ 4267200 w 5981700"/>
                  <a:gd name="connsiteY62" fmla="*/ 5016500 h 5386985"/>
                  <a:gd name="connsiteX63" fmla="*/ 4711700 w 5981700"/>
                  <a:gd name="connsiteY63" fmla="*/ 4419600 h 5386985"/>
                  <a:gd name="connsiteX64" fmla="*/ 4699000 w 5981700"/>
                  <a:gd name="connsiteY64" fmla="*/ 4191000 h 5386985"/>
                  <a:gd name="connsiteX65" fmla="*/ 4864100 w 5981700"/>
                  <a:gd name="connsiteY65" fmla="*/ 3886200 h 5386985"/>
                  <a:gd name="connsiteX66" fmla="*/ 5105400 w 5981700"/>
                  <a:gd name="connsiteY66" fmla="*/ 3924300 h 5386985"/>
                  <a:gd name="connsiteX67" fmla="*/ 5207000 w 5981700"/>
                  <a:gd name="connsiteY67" fmla="*/ 3238500 h 5386985"/>
                  <a:gd name="connsiteX68" fmla="*/ 5397500 w 5981700"/>
                  <a:gd name="connsiteY68" fmla="*/ 2311400 h 5386985"/>
                  <a:gd name="connsiteX69" fmla="*/ 5981700 w 5981700"/>
                  <a:gd name="connsiteY69" fmla="*/ 1866900 h 5386985"/>
                  <a:gd name="connsiteX70" fmla="*/ 5473700 w 5981700"/>
                  <a:gd name="connsiteY70" fmla="*/ 1473200 h 5386985"/>
                  <a:gd name="connsiteX71" fmla="*/ 5359400 w 5981700"/>
                  <a:gd name="connsiteY71" fmla="*/ 431800 h 5386985"/>
                  <a:gd name="connsiteX72" fmla="*/ 4660900 w 5981700"/>
                  <a:gd name="connsiteY72" fmla="*/ 0 h 5386985"/>
                  <a:gd name="connsiteX73" fmla="*/ 4203700 w 5981700"/>
                  <a:gd name="connsiteY73" fmla="*/ 482600 h 5386985"/>
                  <a:gd name="connsiteX74" fmla="*/ 1244600 w 5981700"/>
                  <a:gd name="connsiteY74"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627438 w 5981700"/>
                  <a:gd name="connsiteY58" fmla="*/ 4754564 h 5386985"/>
                  <a:gd name="connsiteX59" fmla="*/ 3695700 w 5981700"/>
                  <a:gd name="connsiteY59" fmla="*/ 4572000 h 5386985"/>
                  <a:gd name="connsiteX60" fmla="*/ 3784600 w 5981700"/>
                  <a:gd name="connsiteY60" fmla="*/ 4165600 h 5386985"/>
                  <a:gd name="connsiteX61" fmla="*/ 4038600 w 5981700"/>
                  <a:gd name="connsiteY61" fmla="*/ 4089400 h 5386985"/>
                  <a:gd name="connsiteX62" fmla="*/ 4000500 w 5981700"/>
                  <a:gd name="connsiteY62" fmla="*/ 4597400 h 5386985"/>
                  <a:gd name="connsiteX63" fmla="*/ 4267200 w 5981700"/>
                  <a:gd name="connsiteY63" fmla="*/ 5016500 h 5386985"/>
                  <a:gd name="connsiteX64" fmla="*/ 4711700 w 5981700"/>
                  <a:gd name="connsiteY64" fmla="*/ 4419600 h 5386985"/>
                  <a:gd name="connsiteX65" fmla="*/ 4699000 w 5981700"/>
                  <a:gd name="connsiteY65" fmla="*/ 4191000 h 5386985"/>
                  <a:gd name="connsiteX66" fmla="*/ 4864100 w 5981700"/>
                  <a:gd name="connsiteY66" fmla="*/ 3886200 h 5386985"/>
                  <a:gd name="connsiteX67" fmla="*/ 5105400 w 5981700"/>
                  <a:gd name="connsiteY67" fmla="*/ 3924300 h 5386985"/>
                  <a:gd name="connsiteX68" fmla="*/ 5207000 w 5981700"/>
                  <a:gd name="connsiteY68" fmla="*/ 3238500 h 5386985"/>
                  <a:gd name="connsiteX69" fmla="*/ 5397500 w 5981700"/>
                  <a:gd name="connsiteY69" fmla="*/ 2311400 h 5386985"/>
                  <a:gd name="connsiteX70" fmla="*/ 5981700 w 5981700"/>
                  <a:gd name="connsiteY70" fmla="*/ 1866900 h 5386985"/>
                  <a:gd name="connsiteX71" fmla="*/ 5473700 w 5981700"/>
                  <a:gd name="connsiteY71" fmla="*/ 1473200 h 5386985"/>
                  <a:gd name="connsiteX72" fmla="*/ 5359400 w 5981700"/>
                  <a:gd name="connsiteY72" fmla="*/ 431800 h 5386985"/>
                  <a:gd name="connsiteX73" fmla="*/ 4660900 w 5981700"/>
                  <a:gd name="connsiteY73" fmla="*/ 0 h 5386985"/>
                  <a:gd name="connsiteX74" fmla="*/ 4203700 w 5981700"/>
                  <a:gd name="connsiteY74" fmla="*/ 482600 h 5386985"/>
                  <a:gd name="connsiteX75" fmla="*/ 1244600 w 5981700"/>
                  <a:gd name="connsiteY75"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95700 w 5981700"/>
                  <a:gd name="connsiteY60" fmla="*/ 4572000 h 5386985"/>
                  <a:gd name="connsiteX61" fmla="*/ 3784600 w 5981700"/>
                  <a:gd name="connsiteY61" fmla="*/ 4165600 h 5386985"/>
                  <a:gd name="connsiteX62" fmla="*/ 4038600 w 5981700"/>
                  <a:gd name="connsiteY62" fmla="*/ 4089400 h 5386985"/>
                  <a:gd name="connsiteX63" fmla="*/ 4000500 w 5981700"/>
                  <a:gd name="connsiteY63" fmla="*/ 4597400 h 5386985"/>
                  <a:gd name="connsiteX64" fmla="*/ 4267200 w 5981700"/>
                  <a:gd name="connsiteY64" fmla="*/ 5016500 h 5386985"/>
                  <a:gd name="connsiteX65" fmla="*/ 4711700 w 5981700"/>
                  <a:gd name="connsiteY65" fmla="*/ 4419600 h 5386985"/>
                  <a:gd name="connsiteX66" fmla="*/ 4699000 w 5981700"/>
                  <a:gd name="connsiteY66" fmla="*/ 4191000 h 5386985"/>
                  <a:gd name="connsiteX67" fmla="*/ 4864100 w 5981700"/>
                  <a:gd name="connsiteY67" fmla="*/ 3886200 h 5386985"/>
                  <a:gd name="connsiteX68" fmla="*/ 5105400 w 5981700"/>
                  <a:gd name="connsiteY68" fmla="*/ 3924300 h 5386985"/>
                  <a:gd name="connsiteX69" fmla="*/ 5207000 w 5981700"/>
                  <a:gd name="connsiteY69" fmla="*/ 3238500 h 5386985"/>
                  <a:gd name="connsiteX70" fmla="*/ 5397500 w 5981700"/>
                  <a:gd name="connsiteY70" fmla="*/ 2311400 h 5386985"/>
                  <a:gd name="connsiteX71" fmla="*/ 5981700 w 5981700"/>
                  <a:gd name="connsiteY71" fmla="*/ 1866900 h 5386985"/>
                  <a:gd name="connsiteX72" fmla="*/ 5473700 w 5981700"/>
                  <a:gd name="connsiteY72" fmla="*/ 1473200 h 5386985"/>
                  <a:gd name="connsiteX73" fmla="*/ 5359400 w 5981700"/>
                  <a:gd name="connsiteY73" fmla="*/ 431800 h 5386985"/>
                  <a:gd name="connsiteX74" fmla="*/ 4660900 w 5981700"/>
                  <a:gd name="connsiteY74" fmla="*/ 0 h 5386985"/>
                  <a:gd name="connsiteX75" fmla="*/ 4203700 w 5981700"/>
                  <a:gd name="connsiteY75" fmla="*/ 482600 h 5386985"/>
                  <a:gd name="connsiteX76" fmla="*/ 1244600 w 5981700"/>
                  <a:gd name="connsiteY76"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695700 w 5981700"/>
                  <a:gd name="connsiteY61" fmla="*/ 4572000 h 5386985"/>
                  <a:gd name="connsiteX62" fmla="*/ 3784600 w 5981700"/>
                  <a:gd name="connsiteY62" fmla="*/ 4165600 h 5386985"/>
                  <a:gd name="connsiteX63" fmla="*/ 4038600 w 5981700"/>
                  <a:gd name="connsiteY63" fmla="*/ 4089400 h 5386985"/>
                  <a:gd name="connsiteX64" fmla="*/ 4000500 w 5981700"/>
                  <a:gd name="connsiteY64" fmla="*/ 4597400 h 5386985"/>
                  <a:gd name="connsiteX65" fmla="*/ 4267200 w 5981700"/>
                  <a:gd name="connsiteY65" fmla="*/ 5016500 h 5386985"/>
                  <a:gd name="connsiteX66" fmla="*/ 4711700 w 5981700"/>
                  <a:gd name="connsiteY66" fmla="*/ 4419600 h 5386985"/>
                  <a:gd name="connsiteX67" fmla="*/ 4699000 w 5981700"/>
                  <a:gd name="connsiteY67" fmla="*/ 4191000 h 5386985"/>
                  <a:gd name="connsiteX68" fmla="*/ 4864100 w 5981700"/>
                  <a:gd name="connsiteY68" fmla="*/ 3886200 h 5386985"/>
                  <a:gd name="connsiteX69" fmla="*/ 5105400 w 5981700"/>
                  <a:gd name="connsiteY69" fmla="*/ 3924300 h 5386985"/>
                  <a:gd name="connsiteX70" fmla="*/ 5207000 w 5981700"/>
                  <a:gd name="connsiteY70" fmla="*/ 3238500 h 5386985"/>
                  <a:gd name="connsiteX71" fmla="*/ 5397500 w 5981700"/>
                  <a:gd name="connsiteY71" fmla="*/ 2311400 h 5386985"/>
                  <a:gd name="connsiteX72" fmla="*/ 5981700 w 5981700"/>
                  <a:gd name="connsiteY72" fmla="*/ 1866900 h 5386985"/>
                  <a:gd name="connsiteX73" fmla="*/ 5473700 w 5981700"/>
                  <a:gd name="connsiteY73" fmla="*/ 1473200 h 5386985"/>
                  <a:gd name="connsiteX74" fmla="*/ 5359400 w 5981700"/>
                  <a:gd name="connsiteY74" fmla="*/ 431800 h 5386985"/>
                  <a:gd name="connsiteX75" fmla="*/ 4660900 w 5981700"/>
                  <a:gd name="connsiteY75" fmla="*/ 0 h 5386985"/>
                  <a:gd name="connsiteX76" fmla="*/ 4203700 w 5981700"/>
                  <a:gd name="connsiteY76" fmla="*/ 482600 h 5386985"/>
                  <a:gd name="connsiteX77" fmla="*/ 1244600 w 5981700"/>
                  <a:gd name="connsiteY77"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41738 w 5981700"/>
                  <a:gd name="connsiteY61" fmla="*/ 4630739 h 5386985"/>
                  <a:gd name="connsiteX62" fmla="*/ 3695700 w 5981700"/>
                  <a:gd name="connsiteY62" fmla="*/ 4572000 h 5386985"/>
                  <a:gd name="connsiteX63" fmla="*/ 3784600 w 5981700"/>
                  <a:gd name="connsiteY63" fmla="*/ 4165600 h 5386985"/>
                  <a:gd name="connsiteX64" fmla="*/ 4038600 w 5981700"/>
                  <a:gd name="connsiteY64" fmla="*/ 4089400 h 5386985"/>
                  <a:gd name="connsiteX65" fmla="*/ 4000500 w 5981700"/>
                  <a:gd name="connsiteY65" fmla="*/ 4597400 h 5386985"/>
                  <a:gd name="connsiteX66" fmla="*/ 4267200 w 5981700"/>
                  <a:gd name="connsiteY66" fmla="*/ 5016500 h 5386985"/>
                  <a:gd name="connsiteX67" fmla="*/ 4711700 w 5981700"/>
                  <a:gd name="connsiteY67" fmla="*/ 4419600 h 5386985"/>
                  <a:gd name="connsiteX68" fmla="*/ 4699000 w 5981700"/>
                  <a:gd name="connsiteY68" fmla="*/ 4191000 h 5386985"/>
                  <a:gd name="connsiteX69" fmla="*/ 4864100 w 5981700"/>
                  <a:gd name="connsiteY69" fmla="*/ 3886200 h 5386985"/>
                  <a:gd name="connsiteX70" fmla="*/ 5105400 w 5981700"/>
                  <a:gd name="connsiteY70" fmla="*/ 3924300 h 5386985"/>
                  <a:gd name="connsiteX71" fmla="*/ 5207000 w 5981700"/>
                  <a:gd name="connsiteY71" fmla="*/ 3238500 h 5386985"/>
                  <a:gd name="connsiteX72" fmla="*/ 5397500 w 5981700"/>
                  <a:gd name="connsiteY72" fmla="*/ 2311400 h 5386985"/>
                  <a:gd name="connsiteX73" fmla="*/ 5981700 w 5981700"/>
                  <a:gd name="connsiteY73" fmla="*/ 1866900 h 5386985"/>
                  <a:gd name="connsiteX74" fmla="*/ 5473700 w 5981700"/>
                  <a:gd name="connsiteY74" fmla="*/ 1473200 h 5386985"/>
                  <a:gd name="connsiteX75" fmla="*/ 5359400 w 5981700"/>
                  <a:gd name="connsiteY75" fmla="*/ 431800 h 5386985"/>
                  <a:gd name="connsiteX76" fmla="*/ 4660900 w 5981700"/>
                  <a:gd name="connsiteY76" fmla="*/ 0 h 5386985"/>
                  <a:gd name="connsiteX77" fmla="*/ 4203700 w 5981700"/>
                  <a:gd name="connsiteY77" fmla="*/ 482600 h 5386985"/>
                  <a:gd name="connsiteX78" fmla="*/ 1244600 w 5981700"/>
                  <a:gd name="connsiteY78"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41738 w 5981700"/>
                  <a:gd name="connsiteY61" fmla="*/ 4630739 h 5386985"/>
                  <a:gd name="connsiteX62" fmla="*/ 3731419 w 5981700"/>
                  <a:gd name="connsiteY62" fmla="*/ 4476750 h 5386985"/>
                  <a:gd name="connsiteX63" fmla="*/ 3784600 w 5981700"/>
                  <a:gd name="connsiteY63" fmla="*/ 4165600 h 5386985"/>
                  <a:gd name="connsiteX64" fmla="*/ 4038600 w 5981700"/>
                  <a:gd name="connsiteY64" fmla="*/ 4089400 h 5386985"/>
                  <a:gd name="connsiteX65" fmla="*/ 4000500 w 5981700"/>
                  <a:gd name="connsiteY65" fmla="*/ 4597400 h 5386985"/>
                  <a:gd name="connsiteX66" fmla="*/ 4267200 w 5981700"/>
                  <a:gd name="connsiteY66" fmla="*/ 5016500 h 5386985"/>
                  <a:gd name="connsiteX67" fmla="*/ 4711700 w 5981700"/>
                  <a:gd name="connsiteY67" fmla="*/ 4419600 h 5386985"/>
                  <a:gd name="connsiteX68" fmla="*/ 4699000 w 5981700"/>
                  <a:gd name="connsiteY68" fmla="*/ 4191000 h 5386985"/>
                  <a:gd name="connsiteX69" fmla="*/ 4864100 w 5981700"/>
                  <a:gd name="connsiteY69" fmla="*/ 3886200 h 5386985"/>
                  <a:gd name="connsiteX70" fmla="*/ 5105400 w 5981700"/>
                  <a:gd name="connsiteY70" fmla="*/ 3924300 h 5386985"/>
                  <a:gd name="connsiteX71" fmla="*/ 5207000 w 5981700"/>
                  <a:gd name="connsiteY71" fmla="*/ 3238500 h 5386985"/>
                  <a:gd name="connsiteX72" fmla="*/ 5397500 w 5981700"/>
                  <a:gd name="connsiteY72" fmla="*/ 2311400 h 5386985"/>
                  <a:gd name="connsiteX73" fmla="*/ 5981700 w 5981700"/>
                  <a:gd name="connsiteY73" fmla="*/ 1866900 h 5386985"/>
                  <a:gd name="connsiteX74" fmla="*/ 5473700 w 5981700"/>
                  <a:gd name="connsiteY74" fmla="*/ 1473200 h 5386985"/>
                  <a:gd name="connsiteX75" fmla="*/ 5359400 w 5981700"/>
                  <a:gd name="connsiteY75" fmla="*/ 431800 h 5386985"/>
                  <a:gd name="connsiteX76" fmla="*/ 4660900 w 5981700"/>
                  <a:gd name="connsiteY76" fmla="*/ 0 h 5386985"/>
                  <a:gd name="connsiteX77" fmla="*/ 4203700 w 5981700"/>
                  <a:gd name="connsiteY77" fmla="*/ 482600 h 5386985"/>
                  <a:gd name="connsiteX78" fmla="*/ 1244600 w 5981700"/>
                  <a:gd name="connsiteY78"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84600 w 5981700"/>
                  <a:gd name="connsiteY63" fmla="*/ 4165600 h 5386985"/>
                  <a:gd name="connsiteX64" fmla="*/ 4038600 w 5981700"/>
                  <a:gd name="connsiteY64" fmla="*/ 4089400 h 5386985"/>
                  <a:gd name="connsiteX65" fmla="*/ 4000500 w 5981700"/>
                  <a:gd name="connsiteY65" fmla="*/ 4597400 h 5386985"/>
                  <a:gd name="connsiteX66" fmla="*/ 4267200 w 5981700"/>
                  <a:gd name="connsiteY66" fmla="*/ 5016500 h 5386985"/>
                  <a:gd name="connsiteX67" fmla="*/ 4711700 w 5981700"/>
                  <a:gd name="connsiteY67" fmla="*/ 4419600 h 5386985"/>
                  <a:gd name="connsiteX68" fmla="*/ 4699000 w 5981700"/>
                  <a:gd name="connsiteY68" fmla="*/ 4191000 h 5386985"/>
                  <a:gd name="connsiteX69" fmla="*/ 4864100 w 5981700"/>
                  <a:gd name="connsiteY69" fmla="*/ 3886200 h 5386985"/>
                  <a:gd name="connsiteX70" fmla="*/ 5105400 w 5981700"/>
                  <a:gd name="connsiteY70" fmla="*/ 3924300 h 5386985"/>
                  <a:gd name="connsiteX71" fmla="*/ 5207000 w 5981700"/>
                  <a:gd name="connsiteY71" fmla="*/ 3238500 h 5386985"/>
                  <a:gd name="connsiteX72" fmla="*/ 5397500 w 5981700"/>
                  <a:gd name="connsiteY72" fmla="*/ 2311400 h 5386985"/>
                  <a:gd name="connsiteX73" fmla="*/ 5981700 w 5981700"/>
                  <a:gd name="connsiteY73" fmla="*/ 1866900 h 5386985"/>
                  <a:gd name="connsiteX74" fmla="*/ 5473700 w 5981700"/>
                  <a:gd name="connsiteY74" fmla="*/ 1473200 h 5386985"/>
                  <a:gd name="connsiteX75" fmla="*/ 5359400 w 5981700"/>
                  <a:gd name="connsiteY75" fmla="*/ 431800 h 5386985"/>
                  <a:gd name="connsiteX76" fmla="*/ 4660900 w 5981700"/>
                  <a:gd name="connsiteY76" fmla="*/ 0 h 5386985"/>
                  <a:gd name="connsiteX77" fmla="*/ 4203700 w 5981700"/>
                  <a:gd name="connsiteY77" fmla="*/ 482600 h 5386985"/>
                  <a:gd name="connsiteX78" fmla="*/ 1244600 w 5981700"/>
                  <a:gd name="connsiteY78"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670300 w 5981700"/>
                  <a:gd name="connsiteY63" fmla="*/ 4151313 h 5386985"/>
                  <a:gd name="connsiteX64" fmla="*/ 4038600 w 5981700"/>
                  <a:gd name="connsiteY64" fmla="*/ 4089400 h 5386985"/>
                  <a:gd name="connsiteX65" fmla="*/ 4000500 w 5981700"/>
                  <a:gd name="connsiteY65" fmla="*/ 4597400 h 5386985"/>
                  <a:gd name="connsiteX66" fmla="*/ 4267200 w 5981700"/>
                  <a:gd name="connsiteY66" fmla="*/ 5016500 h 5386985"/>
                  <a:gd name="connsiteX67" fmla="*/ 4711700 w 5981700"/>
                  <a:gd name="connsiteY67" fmla="*/ 4419600 h 5386985"/>
                  <a:gd name="connsiteX68" fmla="*/ 4699000 w 5981700"/>
                  <a:gd name="connsiteY68" fmla="*/ 4191000 h 5386985"/>
                  <a:gd name="connsiteX69" fmla="*/ 4864100 w 5981700"/>
                  <a:gd name="connsiteY69" fmla="*/ 3886200 h 5386985"/>
                  <a:gd name="connsiteX70" fmla="*/ 5105400 w 5981700"/>
                  <a:gd name="connsiteY70" fmla="*/ 3924300 h 5386985"/>
                  <a:gd name="connsiteX71" fmla="*/ 5207000 w 5981700"/>
                  <a:gd name="connsiteY71" fmla="*/ 3238500 h 5386985"/>
                  <a:gd name="connsiteX72" fmla="*/ 5397500 w 5981700"/>
                  <a:gd name="connsiteY72" fmla="*/ 2311400 h 5386985"/>
                  <a:gd name="connsiteX73" fmla="*/ 5981700 w 5981700"/>
                  <a:gd name="connsiteY73" fmla="*/ 1866900 h 5386985"/>
                  <a:gd name="connsiteX74" fmla="*/ 5473700 w 5981700"/>
                  <a:gd name="connsiteY74" fmla="*/ 1473200 h 5386985"/>
                  <a:gd name="connsiteX75" fmla="*/ 5359400 w 5981700"/>
                  <a:gd name="connsiteY75" fmla="*/ 431800 h 5386985"/>
                  <a:gd name="connsiteX76" fmla="*/ 4660900 w 5981700"/>
                  <a:gd name="connsiteY76" fmla="*/ 0 h 5386985"/>
                  <a:gd name="connsiteX77" fmla="*/ 4203700 w 5981700"/>
                  <a:gd name="connsiteY77" fmla="*/ 482600 h 5386985"/>
                  <a:gd name="connsiteX78" fmla="*/ 1244600 w 5981700"/>
                  <a:gd name="connsiteY78"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8406 w 5981700"/>
                  <a:gd name="connsiteY63" fmla="*/ 4242595 h 5386985"/>
                  <a:gd name="connsiteX64" fmla="*/ 3670300 w 5981700"/>
                  <a:gd name="connsiteY64" fmla="*/ 4151313 h 5386985"/>
                  <a:gd name="connsiteX65" fmla="*/ 4038600 w 5981700"/>
                  <a:gd name="connsiteY65" fmla="*/ 4089400 h 5386985"/>
                  <a:gd name="connsiteX66" fmla="*/ 4000500 w 5981700"/>
                  <a:gd name="connsiteY66" fmla="*/ 4597400 h 5386985"/>
                  <a:gd name="connsiteX67" fmla="*/ 4267200 w 5981700"/>
                  <a:gd name="connsiteY67" fmla="*/ 5016500 h 5386985"/>
                  <a:gd name="connsiteX68" fmla="*/ 4711700 w 5981700"/>
                  <a:gd name="connsiteY68" fmla="*/ 4419600 h 5386985"/>
                  <a:gd name="connsiteX69" fmla="*/ 4699000 w 5981700"/>
                  <a:gd name="connsiteY69" fmla="*/ 4191000 h 5386985"/>
                  <a:gd name="connsiteX70" fmla="*/ 4864100 w 5981700"/>
                  <a:gd name="connsiteY70" fmla="*/ 3886200 h 5386985"/>
                  <a:gd name="connsiteX71" fmla="*/ 5105400 w 5981700"/>
                  <a:gd name="connsiteY71" fmla="*/ 3924300 h 5386985"/>
                  <a:gd name="connsiteX72" fmla="*/ 5207000 w 5981700"/>
                  <a:gd name="connsiteY72" fmla="*/ 3238500 h 5386985"/>
                  <a:gd name="connsiteX73" fmla="*/ 5397500 w 5981700"/>
                  <a:gd name="connsiteY73" fmla="*/ 2311400 h 5386985"/>
                  <a:gd name="connsiteX74" fmla="*/ 5981700 w 5981700"/>
                  <a:gd name="connsiteY74" fmla="*/ 1866900 h 5386985"/>
                  <a:gd name="connsiteX75" fmla="*/ 5473700 w 5981700"/>
                  <a:gd name="connsiteY75" fmla="*/ 1473200 h 5386985"/>
                  <a:gd name="connsiteX76" fmla="*/ 5359400 w 5981700"/>
                  <a:gd name="connsiteY76" fmla="*/ 431800 h 5386985"/>
                  <a:gd name="connsiteX77" fmla="*/ 4660900 w 5981700"/>
                  <a:gd name="connsiteY77" fmla="*/ 0 h 5386985"/>
                  <a:gd name="connsiteX78" fmla="*/ 4203700 w 5981700"/>
                  <a:gd name="connsiteY78" fmla="*/ 482600 h 5386985"/>
                  <a:gd name="connsiteX79" fmla="*/ 1244600 w 5981700"/>
                  <a:gd name="connsiteY79"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4038600 w 5981700"/>
                  <a:gd name="connsiteY66" fmla="*/ 4089400 h 5386985"/>
                  <a:gd name="connsiteX67" fmla="*/ 4000500 w 5981700"/>
                  <a:gd name="connsiteY67" fmla="*/ 4597400 h 5386985"/>
                  <a:gd name="connsiteX68" fmla="*/ 4267200 w 5981700"/>
                  <a:gd name="connsiteY68" fmla="*/ 5016500 h 5386985"/>
                  <a:gd name="connsiteX69" fmla="*/ 4711700 w 5981700"/>
                  <a:gd name="connsiteY69" fmla="*/ 4419600 h 5386985"/>
                  <a:gd name="connsiteX70" fmla="*/ 4699000 w 5981700"/>
                  <a:gd name="connsiteY70" fmla="*/ 4191000 h 5386985"/>
                  <a:gd name="connsiteX71" fmla="*/ 4864100 w 5981700"/>
                  <a:gd name="connsiteY71" fmla="*/ 3886200 h 5386985"/>
                  <a:gd name="connsiteX72" fmla="*/ 5105400 w 5981700"/>
                  <a:gd name="connsiteY72" fmla="*/ 3924300 h 5386985"/>
                  <a:gd name="connsiteX73" fmla="*/ 5207000 w 5981700"/>
                  <a:gd name="connsiteY73" fmla="*/ 3238500 h 5386985"/>
                  <a:gd name="connsiteX74" fmla="*/ 5397500 w 5981700"/>
                  <a:gd name="connsiteY74" fmla="*/ 2311400 h 5386985"/>
                  <a:gd name="connsiteX75" fmla="*/ 5981700 w 5981700"/>
                  <a:gd name="connsiteY75" fmla="*/ 1866900 h 5386985"/>
                  <a:gd name="connsiteX76" fmla="*/ 5473700 w 5981700"/>
                  <a:gd name="connsiteY76" fmla="*/ 1473200 h 5386985"/>
                  <a:gd name="connsiteX77" fmla="*/ 5359400 w 5981700"/>
                  <a:gd name="connsiteY77" fmla="*/ 431800 h 5386985"/>
                  <a:gd name="connsiteX78" fmla="*/ 4660900 w 5981700"/>
                  <a:gd name="connsiteY78" fmla="*/ 0 h 5386985"/>
                  <a:gd name="connsiteX79" fmla="*/ 4203700 w 5981700"/>
                  <a:gd name="connsiteY79" fmla="*/ 482600 h 5386985"/>
                  <a:gd name="connsiteX80" fmla="*/ 1244600 w 5981700"/>
                  <a:gd name="connsiteY80"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4038600 w 5981700"/>
                  <a:gd name="connsiteY67" fmla="*/ 4089400 h 5386985"/>
                  <a:gd name="connsiteX68" fmla="*/ 4000500 w 5981700"/>
                  <a:gd name="connsiteY68" fmla="*/ 4597400 h 5386985"/>
                  <a:gd name="connsiteX69" fmla="*/ 4267200 w 5981700"/>
                  <a:gd name="connsiteY69" fmla="*/ 5016500 h 5386985"/>
                  <a:gd name="connsiteX70" fmla="*/ 4711700 w 5981700"/>
                  <a:gd name="connsiteY70" fmla="*/ 4419600 h 5386985"/>
                  <a:gd name="connsiteX71" fmla="*/ 4699000 w 5981700"/>
                  <a:gd name="connsiteY71" fmla="*/ 4191000 h 5386985"/>
                  <a:gd name="connsiteX72" fmla="*/ 4864100 w 5981700"/>
                  <a:gd name="connsiteY72" fmla="*/ 3886200 h 5386985"/>
                  <a:gd name="connsiteX73" fmla="*/ 5105400 w 5981700"/>
                  <a:gd name="connsiteY73" fmla="*/ 3924300 h 5386985"/>
                  <a:gd name="connsiteX74" fmla="*/ 5207000 w 5981700"/>
                  <a:gd name="connsiteY74" fmla="*/ 3238500 h 5386985"/>
                  <a:gd name="connsiteX75" fmla="*/ 5397500 w 5981700"/>
                  <a:gd name="connsiteY75" fmla="*/ 2311400 h 5386985"/>
                  <a:gd name="connsiteX76" fmla="*/ 5981700 w 5981700"/>
                  <a:gd name="connsiteY76" fmla="*/ 1866900 h 5386985"/>
                  <a:gd name="connsiteX77" fmla="*/ 5473700 w 5981700"/>
                  <a:gd name="connsiteY77" fmla="*/ 1473200 h 5386985"/>
                  <a:gd name="connsiteX78" fmla="*/ 5359400 w 5981700"/>
                  <a:gd name="connsiteY78" fmla="*/ 431800 h 5386985"/>
                  <a:gd name="connsiteX79" fmla="*/ 4660900 w 5981700"/>
                  <a:gd name="connsiteY79" fmla="*/ 0 h 5386985"/>
                  <a:gd name="connsiteX80" fmla="*/ 4203700 w 5981700"/>
                  <a:gd name="connsiteY80" fmla="*/ 482600 h 5386985"/>
                  <a:gd name="connsiteX81" fmla="*/ 1244600 w 5981700"/>
                  <a:gd name="connsiteY81"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4000500 w 5981700"/>
                  <a:gd name="connsiteY69" fmla="*/ 4597400 h 5386985"/>
                  <a:gd name="connsiteX70" fmla="*/ 4267200 w 5981700"/>
                  <a:gd name="connsiteY70" fmla="*/ 5016500 h 5386985"/>
                  <a:gd name="connsiteX71" fmla="*/ 4711700 w 5981700"/>
                  <a:gd name="connsiteY71" fmla="*/ 4419600 h 5386985"/>
                  <a:gd name="connsiteX72" fmla="*/ 4699000 w 5981700"/>
                  <a:gd name="connsiteY72" fmla="*/ 4191000 h 5386985"/>
                  <a:gd name="connsiteX73" fmla="*/ 4864100 w 5981700"/>
                  <a:gd name="connsiteY73" fmla="*/ 3886200 h 5386985"/>
                  <a:gd name="connsiteX74" fmla="*/ 5105400 w 5981700"/>
                  <a:gd name="connsiteY74" fmla="*/ 3924300 h 5386985"/>
                  <a:gd name="connsiteX75" fmla="*/ 5207000 w 5981700"/>
                  <a:gd name="connsiteY75" fmla="*/ 3238500 h 5386985"/>
                  <a:gd name="connsiteX76" fmla="*/ 5397500 w 5981700"/>
                  <a:gd name="connsiteY76" fmla="*/ 2311400 h 5386985"/>
                  <a:gd name="connsiteX77" fmla="*/ 5981700 w 5981700"/>
                  <a:gd name="connsiteY77" fmla="*/ 1866900 h 5386985"/>
                  <a:gd name="connsiteX78" fmla="*/ 5473700 w 5981700"/>
                  <a:gd name="connsiteY78" fmla="*/ 1473200 h 5386985"/>
                  <a:gd name="connsiteX79" fmla="*/ 5359400 w 5981700"/>
                  <a:gd name="connsiteY79" fmla="*/ 431800 h 5386985"/>
                  <a:gd name="connsiteX80" fmla="*/ 4660900 w 5981700"/>
                  <a:gd name="connsiteY80" fmla="*/ 0 h 5386985"/>
                  <a:gd name="connsiteX81" fmla="*/ 4203700 w 5981700"/>
                  <a:gd name="connsiteY81" fmla="*/ 482600 h 5386985"/>
                  <a:gd name="connsiteX82" fmla="*/ 1244600 w 5981700"/>
                  <a:gd name="connsiteY82"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4000500 w 5981700"/>
                  <a:gd name="connsiteY70" fmla="*/ 4597400 h 5386985"/>
                  <a:gd name="connsiteX71" fmla="*/ 4267200 w 5981700"/>
                  <a:gd name="connsiteY71" fmla="*/ 5016500 h 5386985"/>
                  <a:gd name="connsiteX72" fmla="*/ 4711700 w 5981700"/>
                  <a:gd name="connsiteY72" fmla="*/ 4419600 h 5386985"/>
                  <a:gd name="connsiteX73" fmla="*/ 4699000 w 5981700"/>
                  <a:gd name="connsiteY73" fmla="*/ 4191000 h 5386985"/>
                  <a:gd name="connsiteX74" fmla="*/ 4864100 w 5981700"/>
                  <a:gd name="connsiteY74" fmla="*/ 3886200 h 5386985"/>
                  <a:gd name="connsiteX75" fmla="*/ 5105400 w 5981700"/>
                  <a:gd name="connsiteY75" fmla="*/ 3924300 h 5386985"/>
                  <a:gd name="connsiteX76" fmla="*/ 5207000 w 5981700"/>
                  <a:gd name="connsiteY76" fmla="*/ 3238500 h 5386985"/>
                  <a:gd name="connsiteX77" fmla="*/ 5397500 w 5981700"/>
                  <a:gd name="connsiteY77" fmla="*/ 2311400 h 5386985"/>
                  <a:gd name="connsiteX78" fmla="*/ 5981700 w 5981700"/>
                  <a:gd name="connsiteY78" fmla="*/ 1866900 h 5386985"/>
                  <a:gd name="connsiteX79" fmla="*/ 5473700 w 5981700"/>
                  <a:gd name="connsiteY79" fmla="*/ 1473200 h 5386985"/>
                  <a:gd name="connsiteX80" fmla="*/ 5359400 w 5981700"/>
                  <a:gd name="connsiteY80" fmla="*/ 431800 h 5386985"/>
                  <a:gd name="connsiteX81" fmla="*/ 4660900 w 5981700"/>
                  <a:gd name="connsiteY81" fmla="*/ 0 h 5386985"/>
                  <a:gd name="connsiteX82" fmla="*/ 4203700 w 5981700"/>
                  <a:gd name="connsiteY82" fmla="*/ 482600 h 5386985"/>
                  <a:gd name="connsiteX83" fmla="*/ 1244600 w 5981700"/>
                  <a:gd name="connsiteY83"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4000500 w 5981700"/>
                  <a:gd name="connsiteY71" fmla="*/ 4597400 h 5386985"/>
                  <a:gd name="connsiteX72" fmla="*/ 4267200 w 5981700"/>
                  <a:gd name="connsiteY72" fmla="*/ 5016500 h 5386985"/>
                  <a:gd name="connsiteX73" fmla="*/ 4711700 w 5981700"/>
                  <a:gd name="connsiteY73" fmla="*/ 4419600 h 5386985"/>
                  <a:gd name="connsiteX74" fmla="*/ 4699000 w 5981700"/>
                  <a:gd name="connsiteY74" fmla="*/ 4191000 h 5386985"/>
                  <a:gd name="connsiteX75" fmla="*/ 4864100 w 5981700"/>
                  <a:gd name="connsiteY75" fmla="*/ 3886200 h 5386985"/>
                  <a:gd name="connsiteX76" fmla="*/ 5105400 w 5981700"/>
                  <a:gd name="connsiteY76" fmla="*/ 3924300 h 5386985"/>
                  <a:gd name="connsiteX77" fmla="*/ 5207000 w 5981700"/>
                  <a:gd name="connsiteY77" fmla="*/ 3238500 h 5386985"/>
                  <a:gd name="connsiteX78" fmla="*/ 5397500 w 5981700"/>
                  <a:gd name="connsiteY78" fmla="*/ 2311400 h 5386985"/>
                  <a:gd name="connsiteX79" fmla="*/ 5981700 w 5981700"/>
                  <a:gd name="connsiteY79" fmla="*/ 1866900 h 5386985"/>
                  <a:gd name="connsiteX80" fmla="*/ 5473700 w 5981700"/>
                  <a:gd name="connsiteY80" fmla="*/ 1473200 h 5386985"/>
                  <a:gd name="connsiteX81" fmla="*/ 5359400 w 5981700"/>
                  <a:gd name="connsiteY81" fmla="*/ 431800 h 5386985"/>
                  <a:gd name="connsiteX82" fmla="*/ 4660900 w 5981700"/>
                  <a:gd name="connsiteY82" fmla="*/ 0 h 5386985"/>
                  <a:gd name="connsiteX83" fmla="*/ 4203700 w 5981700"/>
                  <a:gd name="connsiteY83" fmla="*/ 482600 h 5386985"/>
                  <a:gd name="connsiteX84" fmla="*/ 1244600 w 5981700"/>
                  <a:gd name="connsiteY84"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267200 w 5981700"/>
                  <a:gd name="connsiteY72" fmla="*/ 5016500 h 5386985"/>
                  <a:gd name="connsiteX73" fmla="*/ 4711700 w 5981700"/>
                  <a:gd name="connsiteY73" fmla="*/ 4419600 h 5386985"/>
                  <a:gd name="connsiteX74" fmla="*/ 4699000 w 5981700"/>
                  <a:gd name="connsiteY74" fmla="*/ 4191000 h 5386985"/>
                  <a:gd name="connsiteX75" fmla="*/ 4864100 w 5981700"/>
                  <a:gd name="connsiteY75" fmla="*/ 3886200 h 5386985"/>
                  <a:gd name="connsiteX76" fmla="*/ 5105400 w 5981700"/>
                  <a:gd name="connsiteY76" fmla="*/ 3924300 h 5386985"/>
                  <a:gd name="connsiteX77" fmla="*/ 5207000 w 5981700"/>
                  <a:gd name="connsiteY77" fmla="*/ 3238500 h 5386985"/>
                  <a:gd name="connsiteX78" fmla="*/ 5397500 w 5981700"/>
                  <a:gd name="connsiteY78" fmla="*/ 2311400 h 5386985"/>
                  <a:gd name="connsiteX79" fmla="*/ 5981700 w 5981700"/>
                  <a:gd name="connsiteY79" fmla="*/ 1866900 h 5386985"/>
                  <a:gd name="connsiteX80" fmla="*/ 5473700 w 5981700"/>
                  <a:gd name="connsiteY80" fmla="*/ 1473200 h 5386985"/>
                  <a:gd name="connsiteX81" fmla="*/ 5359400 w 5981700"/>
                  <a:gd name="connsiteY81" fmla="*/ 431800 h 5386985"/>
                  <a:gd name="connsiteX82" fmla="*/ 4660900 w 5981700"/>
                  <a:gd name="connsiteY82" fmla="*/ 0 h 5386985"/>
                  <a:gd name="connsiteX83" fmla="*/ 4203700 w 5981700"/>
                  <a:gd name="connsiteY83" fmla="*/ 482600 h 5386985"/>
                  <a:gd name="connsiteX84" fmla="*/ 1244600 w 5981700"/>
                  <a:gd name="connsiteY84"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267200 w 5981700"/>
                  <a:gd name="connsiteY73" fmla="*/ 5016500 h 5386985"/>
                  <a:gd name="connsiteX74" fmla="*/ 4711700 w 5981700"/>
                  <a:gd name="connsiteY74" fmla="*/ 4419600 h 5386985"/>
                  <a:gd name="connsiteX75" fmla="*/ 4699000 w 5981700"/>
                  <a:gd name="connsiteY75" fmla="*/ 4191000 h 5386985"/>
                  <a:gd name="connsiteX76" fmla="*/ 4864100 w 5981700"/>
                  <a:gd name="connsiteY76" fmla="*/ 3886200 h 5386985"/>
                  <a:gd name="connsiteX77" fmla="*/ 5105400 w 5981700"/>
                  <a:gd name="connsiteY77" fmla="*/ 3924300 h 5386985"/>
                  <a:gd name="connsiteX78" fmla="*/ 5207000 w 5981700"/>
                  <a:gd name="connsiteY78" fmla="*/ 3238500 h 5386985"/>
                  <a:gd name="connsiteX79" fmla="*/ 5397500 w 5981700"/>
                  <a:gd name="connsiteY79" fmla="*/ 2311400 h 5386985"/>
                  <a:gd name="connsiteX80" fmla="*/ 5981700 w 5981700"/>
                  <a:gd name="connsiteY80" fmla="*/ 1866900 h 5386985"/>
                  <a:gd name="connsiteX81" fmla="*/ 5473700 w 5981700"/>
                  <a:gd name="connsiteY81" fmla="*/ 1473200 h 5386985"/>
                  <a:gd name="connsiteX82" fmla="*/ 5359400 w 5981700"/>
                  <a:gd name="connsiteY82" fmla="*/ 431800 h 5386985"/>
                  <a:gd name="connsiteX83" fmla="*/ 4660900 w 5981700"/>
                  <a:gd name="connsiteY83" fmla="*/ 0 h 5386985"/>
                  <a:gd name="connsiteX84" fmla="*/ 4203700 w 5981700"/>
                  <a:gd name="connsiteY84" fmla="*/ 482600 h 5386985"/>
                  <a:gd name="connsiteX85" fmla="*/ 1244600 w 5981700"/>
                  <a:gd name="connsiteY85"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298156 w 5981700"/>
                  <a:gd name="connsiteY73" fmla="*/ 5092700 h 5386985"/>
                  <a:gd name="connsiteX74" fmla="*/ 4711700 w 5981700"/>
                  <a:gd name="connsiteY74" fmla="*/ 4419600 h 5386985"/>
                  <a:gd name="connsiteX75" fmla="*/ 4699000 w 5981700"/>
                  <a:gd name="connsiteY75" fmla="*/ 4191000 h 5386985"/>
                  <a:gd name="connsiteX76" fmla="*/ 4864100 w 5981700"/>
                  <a:gd name="connsiteY76" fmla="*/ 3886200 h 5386985"/>
                  <a:gd name="connsiteX77" fmla="*/ 5105400 w 5981700"/>
                  <a:gd name="connsiteY77" fmla="*/ 3924300 h 5386985"/>
                  <a:gd name="connsiteX78" fmla="*/ 5207000 w 5981700"/>
                  <a:gd name="connsiteY78" fmla="*/ 3238500 h 5386985"/>
                  <a:gd name="connsiteX79" fmla="*/ 5397500 w 5981700"/>
                  <a:gd name="connsiteY79" fmla="*/ 2311400 h 5386985"/>
                  <a:gd name="connsiteX80" fmla="*/ 5981700 w 5981700"/>
                  <a:gd name="connsiteY80" fmla="*/ 1866900 h 5386985"/>
                  <a:gd name="connsiteX81" fmla="*/ 5473700 w 5981700"/>
                  <a:gd name="connsiteY81" fmla="*/ 1473200 h 5386985"/>
                  <a:gd name="connsiteX82" fmla="*/ 5359400 w 5981700"/>
                  <a:gd name="connsiteY82" fmla="*/ 431800 h 5386985"/>
                  <a:gd name="connsiteX83" fmla="*/ 4660900 w 5981700"/>
                  <a:gd name="connsiteY83" fmla="*/ 0 h 5386985"/>
                  <a:gd name="connsiteX84" fmla="*/ 4203700 w 5981700"/>
                  <a:gd name="connsiteY84" fmla="*/ 482600 h 5386985"/>
                  <a:gd name="connsiteX85" fmla="*/ 1244600 w 5981700"/>
                  <a:gd name="connsiteY85"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182269 w 5981700"/>
                  <a:gd name="connsiteY73" fmla="*/ 4952207 h 5386985"/>
                  <a:gd name="connsiteX74" fmla="*/ 4298156 w 5981700"/>
                  <a:gd name="connsiteY74" fmla="*/ 5092700 h 5386985"/>
                  <a:gd name="connsiteX75" fmla="*/ 4711700 w 5981700"/>
                  <a:gd name="connsiteY75" fmla="*/ 4419600 h 5386985"/>
                  <a:gd name="connsiteX76" fmla="*/ 4699000 w 5981700"/>
                  <a:gd name="connsiteY76" fmla="*/ 4191000 h 5386985"/>
                  <a:gd name="connsiteX77" fmla="*/ 4864100 w 5981700"/>
                  <a:gd name="connsiteY77" fmla="*/ 3886200 h 5386985"/>
                  <a:gd name="connsiteX78" fmla="*/ 5105400 w 5981700"/>
                  <a:gd name="connsiteY78" fmla="*/ 3924300 h 5386985"/>
                  <a:gd name="connsiteX79" fmla="*/ 5207000 w 5981700"/>
                  <a:gd name="connsiteY79" fmla="*/ 3238500 h 5386985"/>
                  <a:gd name="connsiteX80" fmla="*/ 5397500 w 5981700"/>
                  <a:gd name="connsiteY80" fmla="*/ 2311400 h 5386985"/>
                  <a:gd name="connsiteX81" fmla="*/ 5981700 w 5981700"/>
                  <a:gd name="connsiteY81" fmla="*/ 1866900 h 5386985"/>
                  <a:gd name="connsiteX82" fmla="*/ 5473700 w 5981700"/>
                  <a:gd name="connsiteY82" fmla="*/ 1473200 h 5386985"/>
                  <a:gd name="connsiteX83" fmla="*/ 5359400 w 5981700"/>
                  <a:gd name="connsiteY83" fmla="*/ 431800 h 5386985"/>
                  <a:gd name="connsiteX84" fmla="*/ 4660900 w 5981700"/>
                  <a:gd name="connsiteY84" fmla="*/ 0 h 5386985"/>
                  <a:gd name="connsiteX85" fmla="*/ 4203700 w 5981700"/>
                  <a:gd name="connsiteY85" fmla="*/ 482600 h 5386985"/>
                  <a:gd name="connsiteX86" fmla="*/ 1244600 w 5981700"/>
                  <a:gd name="connsiteY86"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182269 w 5981700"/>
                  <a:gd name="connsiteY73" fmla="*/ 4952207 h 5386985"/>
                  <a:gd name="connsiteX74" fmla="*/ 4244181 w 5981700"/>
                  <a:gd name="connsiteY74" fmla="*/ 5061745 h 5386985"/>
                  <a:gd name="connsiteX75" fmla="*/ 4298156 w 5981700"/>
                  <a:gd name="connsiteY75" fmla="*/ 5092700 h 5386985"/>
                  <a:gd name="connsiteX76" fmla="*/ 4711700 w 5981700"/>
                  <a:gd name="connsiteY76" fmla="*/ 4419600 h 5386985"/>
                  <a:gd name="connsiteX77" fmla="*/ 4699000 w 5981700"/>
                  <a:gd name="connsiteY77" fmla="*/ 4191000 h 5386985"/>
                  <a:gd name="connsiteX78" fmla="*/ 4864100 w 5981700"/>
                  <a:gd name="connsiteY78" fmla="*/ 3886200 h 5386985"/>
                  <a:gd name="connsiteX79" fmla="*/ 5105400 w 5981700"/>
                  <a:gd name="connsiteY79" fmla="*/ 3924300 h 5386985"/>
                  <a:gd name="connsiteX80" fmla="*/ 5207000 w 5981700"/>
                  <a:gd name="connsiteY80" fmla="*/ 3238500 h 5386985"/>
                  <a:gd name="connsiteX81" fmla="*/ 5397500 w 5981700"/>
                  <a:gd name="connsiteY81" fmla="*/ 2311400 h 5386985"/>
                  <a:gd name="connsiteX82" fmla="*/ 5981700 w 5981700"/>
                  <a:gd name="connsiteY82" fmla="*/ 1866900 h 5386985"/>
                  <a:gd name="connsiteX83" fmla="*/ 5473700 w 5981700"/>
                  <a:gd name="connsiteY83" fmla="*/ 1473200 h 5386985"/>
                  <a:gd name="connsiteX84" fmla="*/ 5359400 w 5981700"/>
                  <a:gd name="connsiteY84" fmla="*/ 431800 h 5386985"/>
                  <a:gd name="connsiteX85" fmla="*/ 4660900 w 5981700"/>
                  <a:gd name="connsiteY85" fmla="*/ 0 h 5386985"/>
                  <a:gd name="connsiteX86" fmla="*/ 4203700 w 5981700"/>
                  <a:gd name="connsiteY86" fmla="*/ 482600 h 5386985"/>
                  <a:gd name="connsiteX87" fmla="*/ 1244600 w 5981700"/>
                  <a:gd name="connsiteY87"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213225 w 5981700"/>
                  <a:gd name="connsiteY73" fmla="*/ 4861720 h 5386985"/>
                  <a:gd name="connsiteX74" fmla="*/ 4182269 w 5981700"/>
                  <a:gd name="connsiteY74" fmla="*/ 4952207 h 5386985"/>
                  <a:gd name="connsiteX75" fmla="*/ 4244181 w 5981700"/>
                  <a:gd name="connsiteY75" fmla="*/ 5061745 h 5386985"/>
                  <a:gd name="connsiteX76" fmla="*/ 4298156 w 5981700"/>
                  <a:gd name="connsiteY76" fmla="*/ 5092700 h 5386985"/>
                  <a:gd name="connsiteX77" fmla="*/ 4711700 w 5981700"/>
                  <a:gd name="connsiteY77" fmla="*/ 4419600 h 5386985"/>
                  <a:gd name="connsiteX78" fmla="*/ 4699000 w 5981700"/>
                  <a:gd name="connsiteY78" fmla="*/ 4191000 h 5386985"/>
                  <a:gd name="connsiteX79" fmla="*/ 4864100 w 5981700"/>
                  <a:gd name="connsiteY79" fmla="*/ 3886200 h 5386985"/>
                  <a:gd name="connsiteX80" fmla="*/ 5105400 w 5981700"/>
                  <a:gd name="connsiteY80" fmla="*/ 3924300 h 5386985"/>
                  <a:gd name="connsiteX81" fmla="*/ 5207000 w 5981700"/>
                  <a:gd name="connsiteY81" fmla="*/ 3238500 h 5386985"/>
                  <a:gd name="connsiteX82" fmla="*/ 5397500 w 5981700"/>
                  <a:gd name="connsiteY82" fmla="*/ 2311400 h 5386985"/>
                  <a:gd name="connsiteX83" fmla="*/ 5981700 w 5981700"/>
                  <a:gd name="connsiteY83" fmla="*/ 1866900 h 5386985"/>
                  <a:gd name="connsiteX84" fmla="*/ 5473700 w 5981700"/>
                  <a:gd name="connsiteY84" fmla="*/ 1473200 h 5386985"/>
                  <a:gd name="connsiteX85" fmla="*/ 5359400 w 5981700"/>
                  <a:gd name="connsiteY85" fmla="*/ 431800 h 5386985"/>
                  <a:gd name="connsiteX86" fmla="*/ 4660900 w 5981700"/>
                  <a:gd name="connsiteY86" fmla="*/ 0 h 5386985"/>
                  <a:gd name="connsiteX87" fmla="*/ 4203700 w 5981700"/>
                  <a:gd name="connsiteY87" fmla="*/ 482600 h 5386985"/>
                  <a:gd name="connsiteX88" fmla="*/ 1244600 w 5981700"/>
                  <a:gd name="connsiteY88"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263231 w 5981700"/>
                  <a:gd name="connsiteY73" fmla="*/ 4861720 h 5386985"/>
                  <a:gd name="connsiteX74" fmla="*/ 4182269 w 5981700"/>
                  <a:gd name="connsiteY74" fmla="*/ 4952207 h 5386985"/>
                  <a:gd name="connsiteX75" fmla="*/ 4244181 w 5981700"/>
                  <a:gd name="connsiteY75" fmla="*/ 5061745 h 5386985"/>
                  <a:gd name="connsiteX76" fmla="*/ 4298156 w 5981700"/>
                  <a:gd name="connsiteY76" fmla="*/ 5092700 h 5386985"/>
                  <a:gd name="connsiteX77" fmla="*/ 4711700 w 5981700"/>
                  <a:gd name="connsiteY77" fmla="*/ 4419600 h 5386985"/>
                  <a:gd name="connsiteX78" fmla="*/ 4699000 w 5981700"/>
                  <a:gd name="connsiteY78" fmla="*/ 4191000 h 5386985"/>
                  <a:gd name="connsiteX79" fmla="*/ 4864100 w 5981700"/>
                  <a:gd name="connsiteY79" fmla="*/ 3886200 h 5386985"/>
                  <a:gd name="connsiteX80" fmla="*/ 5105400 w 5981700"/>
                  <a:gd name="connsiteY80" fmla="*/ 3924300 h 5386985"/>
                  <a:gd name="connsiteX81" fmla="*/ 5207000 w 5981700"/>
                  <a:gd name="connsiteY81" fmla="*/ 3238500 h 5386985"/>
                  <a:gd name="connsiteX82" fmla="*/ 5397500 w 5981700"/>
                  <a:gd name="connsiteY82" fmla="*/ 2311400 h 5386985"/>
                  <a:gd name="connsiteX83" fmla="*/ 5981700 w 5981700"/>
                  <a:gd name="connsiteY83" fmla="*/ 1866900 h 5386985"/>
                  <a:gd name="connsiteX84" fmla="*/ 5473700 w 5981700"/>
                  <a:gd name="connsiteY84" fmla="*/ 1473200 h 5386985"/>
                  <a:gd name="connsiteX85" fmla="*/ 5359400 w 5981700"/>
                  <a:gd name="connsiteY85" fmla="*/ 431800 h 5386985"/>
                  <a:gd name="connsiteX86" fmla="*/ 4660900 w 5981700"/>
                  <a:gd name="connsiteY86" fmla="*/ 0 h 5386985"/>
                  <a:gd name="connsiteX87" fmla="*/ 4203700 w 5981700"/>
                  <a:gd name="connsiteY87" fmla="*/ 482600 h 5386985"/>
                  <a:gd name="connsiteX88" fmla="*/ 1244600 w 5981700"/>
                  <a:gd name="connsiteY88"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208463 w 5981700"/>
                  <a:gd name="connsiteY73" fmla="*/ 4840289 h 5386985"/>
                  <a:gd name="connsiteX74" fmla="*/ 4263231 w 5981700"/>
                  <a:gd name="connsiteY74" fmla="*/ 4861720 h 5386985"/>
                  <a:gd name="connsiteX75" fmla="*/ 4182269 w 5981700"/>
                  <a:gd name="connsiteY75" fmla="*/ 4952207 h 5386985"/>
                  <a:gd name="connsiteX76" fmla="*/ 4244181 w 5981700"/>
                  <a:gd name="connsiteY76" fmla="*/ 5061745 h 5386985"/>
                  <a:gd name="connsiteX77" fmla="*/ 4298156 w 5981700"/>
                  <a:gd name="connsiteY77" fmla="*/ 5092700 h 5386985"/>
                  <a:gd name="connsiteX78" fmla="*/ 4711700 w 5981700"/>
                  <a:gd name="connsiteY78" fmla="*/ 4419600 h 5386985"/>
                  <a:gd name="connsiteX79" fmla="*/ 4699000 w 5981700"/>
                  <a:gd name="connsiteY79" fmla="*/ 4191000 h 5386985"/>
                  <a:gd name="connsiteX80" fmla="*/ 4864100 w 5981700"/>
                  <a:gd name="connsiteY80" fmla="*/ 3886200 h 5386985"/>
                  <a:gd name="connsiteX81" fmla="*/ 5105400 w 5981700"/>
                  <a:gd name="connsiteY81" fmla="*/ 3924300 h 5386985"/>
                  <a:gd name="connsiteX82" fmla="*/ 5207000 w 5981700"/>
                  <a:gd name="connsiteY82" fmla="*/ 3238500 h 5386985"/>
                  <a:gd name="connsiteX83" fmla="*/ 5397500 w 5981700"/>
                  <a:gd name="connsiteY83" fmla="*/ 2311400 h 5386985"/>
                  <a:gd name="connsiteX84" fmla="*/ 5981700 w 5981700"/>
                  <a:gd name="connsiteY84" fmla="*/ 1866900 h 5386985"/>
                  <a:gd name="connsiteX85" fmla="*/ 5473700 w 5981700"/>
                  <a:gd name="connsiteY85" fmla="*/ 1473200 h 5386985"/>
                  <a:gd name="connsiteX86" fmla="*/ 5359400 w 5981700"/>
                  <a:gd name="connsiteY86" fmla="*/ 431800 h 5386985"/>
                  <a:gd name="connsiteX87" fmla="*/ 4660900 w 5981700"/>
                  <a:gd name="connsiteY87" fmla="*/ 0 h 5386985"/>
                  <a:gd name="connsiteX88" fmla="*/ 4203700 w 5981700"/>
                  <a:gd name="connsiteY88" fmla="*/ 482600 h 5386985"/>
                  <a:gd name="connsiteX89" fmla="*/ 1244600 w 5981700"/>
                  <a:gd name="connsiteY89"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208463 w 5981700"/>
                  <a:gd name="connsiteY73" fmla="*/ 4840289 h 5386985"/>
                  <a:gd name="connsiteX74" fmla="*/ 4263231 w 5981700"/>
                  <a:gd name="connsiteY74" fmla="*/ 4861720 h 5386985"/>
                  <a:gd name="connsiteX75" fmla="*/ 4182269 w 5981700"/>
                  <a:gd name="connsiteY75" fmla="*/ 4952207 h 5386985"/>
                  <a:gd name="connsiteX76" fmla="*/ 4244181 w 5981700"/>
                  <a:gd name="connsiteY76" fmla="*/ 5061745 h 5386985"/>
                  <a:gd name="connsiteX77" fmla="*/ 4298156 w 5981700"/>
                  <a:gd name="connsiteY77" fmla="*/ 5092700 h 5386985"/>
                  <a:gd name="connsiteX78" fmla="*/ 4476750 w 5981700"/>
                  <a:gd name="connsiteY78" fmla="*/ 4572001 h 5386985"/>
                  <a:gd name="connsiteX79" fmla="*/ 4711700 w 5981700"/>
                  <a:gd name="connsiteY79" fmla="*/ 4419600 h 5386985"/>
                  <a:gd name="connsiteX80" fmla="*/ 4699000 w 5981700"/>
                  <a:gd name="connsiteY80" fmla="*/ 4191000 h 5386985"/>
                  <a:gd name="connsiteX81" fmla="*/ 4864100 w 5981700"/>
                  <a:gd name="connsiteY81" fmla="*/ 3886200 h 5386985"/>
                  <a:gd name="connsiteX82" fmla="*/ 5105400 w 5981700"/>
                  <a:gd name="connsiteY82" fmla="*/ 3924300 h 5386985"/>
                  <a:gd name="connsiteX83" fmla="*/ 5207000 w 5981700"/>
                  <a:gd name="connsiteY83" fmla="*/ 3238500 h 5386985"/>
                  <a:gd name="connsiteX84" fmla="*/ 5397500 w 5981700"/>
                  <a:gd name="connsiteY84" fmla="*/ 2311400 h 5386985"/>
                  <a:gd name="connsiteX85" fmla="*/ 5981700 w 5981700"/>
                  <a:gd name="connsiteY85" fmla="*/ 1866900 h 5386985"/>
                  <a:gd name="connsiteX86" fmla="*/ 5473700 w 5981700"/>
                  <a:gd name="connsiteY86" fmla="*/ 1473200 h 5386985"/>
                  <a:gd name="connsiteX87" fmla="*/ 5359400 w 5981700"/>
                  <a:gd name="connsiteY87" fmla="*/ 431800 h 5386985"/>
                  <a:gd name="connsiteX88" fmla="*/ 4660900 w 5981700"/>
                  <a:gd name="connsiteY88" fmla="*/ 0 h 5386985"/>
                  <a:gd name="connsiteX89" fmla="*/ 4203700 w 5981700"/>
                  <a:gd name="connsiteY89" fmla="*/ 482600 h 5386985"/>
                  <a:gd name="connsiteX90" fmla="*/ 1244600 w 5981700"/>
                  <a:gd name="connsiteY90"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208463 w 5981700"/>
                  <a:gd name="connsiteY73" fmla="*/ 4840289 h 5386985"/>
                  <a:gd name="connsiteX74" fmla="*/ 4263231 w 5981700"/>
                  <a:gd name="connsiteY74" fmla="*/ 4861720 h 5386985"/>
                  <a:gd name="connsiteX75" fmla="*/ 4182269 w 5981700"/>
                  <a:gd name="connsiteY75" fmla="*/ 4952207 h 5386985"/>
                  <a:gd name="connsiteX76" fmla="*/ 4244181 w 5981700"/>
                  <a:gd name="connsiteY76" fmla="*/ 5061745 h 5386985"/>
                  <a:gd name="connsiteX77" fmla="*/ 4298156 w 5981700"/>
                  <a:gd name="connsiteY77" fmla="*/ 5092700 h 5386985"/>
                  <a:gd name="connsiteX78" fmla="*/ 4476750 w 5981700"/>
                  <a:gd name="connsiteY78" fmla="*/ 4572001 h 5386985"/>
                  <a:gd name="connsiteX79" fmla="*/ 4540250 w 5981700"/>
                  <a:gd name="connsiteY79" fmla="*/ 4635501 h 5386985"/>
                  <a:gd name="connsiteX80" fmla="*/ 4711700 w 5981700"/>
                  <a:gd name="connsiteY80" fmla="*/ 4419600 h 5386985"/>
                  <a:gd name="connsiteX81" fmla="*/ 4699000 w 5981700"/>
                  <a:gd name="connsiteY81" fmla="*/ 4191000 h 5386985"/>
                  <a:gd name="connsiteX82" fmla="*/ 4864100 w 5981700"/>
                  <a:gd name="connsiteY82" fmla="*/ 3886200 h 5386985"/>
                  <a:gd name="connsiteX83" fmla="*/ 5105400 w 5981700"/>
                  <a:gd name="connsiteY83" fmla="*/ 3924300 h 5386985"/>
                  <a:gd name="connsiteX84" fmla="*/ 5207000 w 5981700"/>
                  <a:gd name="connsiteY84" fmla="*/ 3238500 h 5386985"/>
                  <a:gd name="connsiteX85" fmla="*/ 5397500 w 5981700"/>
                  <a:gd name="connsiteY85" fmla="*/ 2311400 h 5386985"/>
                  <a:gd name="connsiteX86" fmla="*/ 5981700 w 5981700"/>
                  <a:gd name="connsiteY86" fmla="*/ 1866900 h 5386985"/>
                  <a:gd name="connsiteX87" fmla="*/ 5473700 w 5981700"/>
                  <a:gd name="connsiteY87" fmla="*/ 1473200 h 5386985"/>
                  <a:gd name="connsiteX88" fmla="*/ 5359400 w 5981700"/>
                  <a:gd name="connsiteY88" fmla="*/ 431800 h 5386985"/>
                  <a:gd name="connsiteX89" fmla="*/ 4660900 w 5981700"/>
                  <a:gd name="connsiteY89" fmla="*/ 0 h 5386985"/>
                  <a:gd name="connsiteX90" fmla="*/ 4203700 w 5981700"/>
                  <a:gd name="connsiteY90" fmla="*/ 482600 h 5386985"/>
                  <a:gd name="connsiteX91" fmla="*/ 1244600 w 5981700"/>
                  <a:gd name="connsiteY91"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208463 w 5981700"/>
                  <a:gd name="connsiteY73" fmla="*/ 4840289 h 5386985"/>
                  <a:gd name="connsiteX74" fmla="*/ 4263231 w 5981700"/>
                  <a:gd name="connsiteY74" fmla="*/ 4861720 h 5386985"/>
                  <a:gd name="connsiteX75" fmla="*/ 4182269 w 5981700"/>
                  <a:gd name="connsiteY75" fmla="*/ 4952207 h 5386985"/>
                  <a:gd name="connsiteX76" fmla="*/ 4244181 w 5981700"/>
                  <a:gd name="connsiteY76" fmla="*/ 5061745 h 5386985"/>
                  <a:gd name="connsiteX77" fmla="*/ 4298156 w 5981700"/>
                  <a:gd name="connsiteY77" fmla="*/ 5092700 h 5386985"/>
                  <a:gd name="connsiteX78" fmla="*/ 4476750 w 5981700"/>
                  <a:gd name="connsiteY78" fmla="*/ 4572001 h 5386985"/>
                  <a:gd name="connsiteX79" fmla="*/ 4540250 w 5981700"/>
                  <a:gd name="connsiteY79" fmla="*/ 4635501 h 5386985"/>
                  <a:gd name="connsiteX80" fmla="*/ 4657725 w 5981700"/>
                  <a:gd name="connsiteY80" fmla="*/ 4543426 h 5386985"/>
                  <a:gd name="connsiteX81" fmla="*/ 4711700 w 5981700"/>
                  <a:gd name="connsiteY81" fmla="*/ 4419600 h 5386985"/>
                  <a:gd name="connsiteX82" fmla="*/ 4699000 w 5981700"/>
                  <a:gd name="connsiteY82" fmla="*/ 4191000 h 5386985"/>
                  <a:gd name="connsiteX83" fmla="*/ 4864100 w 5981700"/>
                  <a:gd name="connsiteY83" fmla="*/ 3886200 h 5386985"/>
                  <a:gd name="connsiteX84" fmla="*/ 5105400 w 5981700"/>
                  <a:gd name="connsiteY84" fmla="*/ 3924300 h 5386985"/>
                  <a:gd name="connsiteX85" fmla="*/ 5207000 w 5981700"/>
                  <a:gd name="connsiteY85" fmla="*/ 3238500 h 5386985"/>
                  <a:gd name="connsiteX86" fmla="*/ 5397500 w 5981700"/>
                  <a:gd name="connsiteY86" fmla="*/ 2311400 h 5386985"/>
                  <a:gd name="connsiteX87" fmla="*/ 5981700 w 5981700"/>
                  <a:gd name="connsiteY87" fmla="*/ 1866900 h 5386985"/>
                  <a:gd name="connsiteX88" fmla="*/ 5473700 w 5981700"/>
                  <a:gd name="connsiteY88" fmla="*/ 1473200 h 5386985"/>
                  <a:gd name="connsiteX89" fmla="*/ 5359400 w 5981700"/>
                  <a:gd name="connsiteY89" fmla="*/ 431800 h 5386985"/>
                  <a:gd name="connsiteX90" fmla="*/ 4660900 w 5981700"/>
                  <a:gd name="connsiteY90" fmla="*/ 0 h 5386985"/>
                  <a:gd name="connsiteX91" fmla="*/ 4203700 w 5981700"/>
                  <a:gd name="connsiteY91" fmla="*/ 482600 h 5386985"/>
                  <a:gd name="connsiteX92" fmla="*/ 1244600 w 5981700"/>
                  <a:gd name="connsiteY92"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208463 w 5981700"/>
                  <a:gd name="connsiteY73" fmla="*/ 4840289 h 5386985"/>
                  <a:gd name="connsiteX74" fmla="*/ 4263231 w 5981700"/>
                  <a:gd name="connsiteY74" fmla="*/ 4861720 h 5386985"/>
                  <a:gd name="connsiteX75" fmla="*/ 4182269 w 5981700"/>
                  <a:gd name="connsiteY75" fmla="*/ 4952207 h 5386985"/>
                  <a:gd name="connsiteX76" fmla="*/ 4244181 w 5981700"/>
                  <a:gd name="connsiteY76" fmla="*/ 5061745 h 5386985"/>
                  <a:gd name="connsiteX77" fmla="*/ 4298156 w 5981700"/>
                  <a:gd name="connsiteY77" fmla="*/ 5092700 h 5386985"/>
                  <a:gd name="connsiteX78" fmla="*/ 4476750 w 5981700"/>
                  <a:gd name="connsiteY78" fmla="*/ 4572001 h 5386985"/>
                  <a:gd name="connsiteX79" fmla="*/ 4540250 w 5981700"/>
                  <a:gd name="connsiteY79" fmla="*/ 4635501 h 5386985"/>
                  <a:gd name="connsiteX80" fmla="*/ 4657725 w 5981700"/>
                  <a:gd name="connsiteY80" fmla="*/ 4543426 h 5386985"/>
                  <a:gd name="connsiteX81" fmla="*/ 4657725 w 5981700"/>
                  <a:gd name="connsiteY81" fmla="*/ 4340225 h 5386985"/>
                  <a:gd name="connsiteX82" fmla="*/ 4699000 w 5981700"/>
                  <a:gd name="connsiteY82" fmla="*/ 4191000 h 5386985"/>
                  <a:gd name="connsiteX83" fmla="*/ 4864100 w 5981700"/>
                  <a:gd name="connsiteY83" fmla="*/ 3886200 h 5386985"/>
                  <a:gd name="connsiteX84" fmla="*/ 5105400 w 5981700"/>
                  <a:gd name="connsiteY84" fmla="*/ 3924300 h 5386985"/>
                  <a:gd name="connsiteX85" fmla="*/ 5207000 w 5981700"/>
                  <a:gd name="connsiteY85" fmla="*/ 3238500 h 5386985"/>
                  <a:gd name="connsiteX86" fmla="*/ 5397500 w 5981700"/>
                  <a:gd name="connsiteY86" fmla="*/ 2311400 h 5386985"/>
                  <a:gd name="connsiteX87" fmla="*/ 5981700 w 5981700"/>
                  <a:gd name="connsiteY87" fmla="*/ 1866900 h 5386985"/>
                  <a:gd name="connsiteX88" fmla="*/ 5473700 w 5981700"/>
                  <a:gd name="connsiteY88" fmla="*/ 1473200 h 5386985"/>
                  <a:gd name="connsiteX89" fmla="*/ 5359400 w 5981700"/>
                  <a:gd name="connsiteY89" fmla="*/ 431800 h 5386985"/>
                  <a:gd name="connsiteX90" fmla="*/ 4660900 w 5981700"/>
                  <a:gd name="connsiteY90" fmla="*/ 0 h 5386985"/>
                  <a:gd name="connsiteX91" fmla="*/ 4203700 w 5981700"/>
                  <a:gd name="connsiteY91" fmla="*/ 482600 h 5386985"/>
                  <a:gd name="connsiteX92" fmla="*/ 1244600 w 5981700"/>
                  <a:gd name="connsiteY92"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208463 w 5981700"/>
                  <a:gd name="connsiteY73" fmla="*/ 4840289 h 5386985"/>
                  <a:gd name="connsiteX74" fmla="*/ 4263231 w 5981700"/>
                  <a:gd name="connsiteY74" fmla="*/ 4861720 h 5386985"/>
                  <a:gd name="connsiteX75" fmla="*/ 4182269 w 5981700"/>
                  <a:gd name="connsiteY75" fmla="*/ 4952207 h 5386985"/>
                  <a:gd name="connsiteX76" fmla="*/ 4244181 w 5981700"/>
                  <a:gd name="connsiteY76" fmla="*/ 5061745 h 5386985"/>
                  <a:gd name="connsiteX77" fmla="*/ 4298156 w 5981700"/>
                  <a:gd name="connsiteY77" fmla="*/ 5092700 h 5386985"/>
                  <a:gd name="connsiteX78" fmla="*/ 4476750 w 5981700"/>
                  <a:gd name="connsiteY78" fmla="*/ 4572001 h 5386985"/>
                  <a:gd name="connsiteX79" fmla="*/ 4540250 w 5981700"/>
                  <a:gd name="connsiteY79" fmla="*/ 4635501 h 5386985"/>
                  <a:gd name="connsiteX80" fmla="*/ 4657725 w 5981700"/>
                  <a:gd name="connsiteY80" fmla="*/ 4543426 h 5386985"/>
                  <a:gd name="connsiteX81" fmla="*/ 4657725 w 5981700"/>
                  <a:gd name="connsiteY81" fmla="*/ 4340225 h 5386985"/>
                  <a:gd name="connsiteX82" fmla="*/ 4699000 w 5981700"/>
                  <a:gd name="connsiteY82" fmla="*/ 4191000 h 5386985"/>
                  <a:gd name="connsiteX83" fmla="*/ 4800600 w 5981700"/>
                  <a:gd name="connsiteY83" fmla="*/ 4067176 h 5386985"/>
                  <a:gd name="connsiteX84" fmla="*/ 4864100 w 5981700"/>
                  <a:gd name="connsiteY84" fmla="*/ 3886200 h 5386985"/>
                  <a:gd name="connsiteX85" fmla="*/ 5105400 w 5981700"/>
                  <a:gd name="connsiteY85" fmla="*/ 3924300 h 5386985"/>
                  <a:gd name="connsiteX86" fmla="*/ 5207000 w 5981700"/>
                  <a:gd name="connsiteY86" fmla="*/ 3238500 h 5386985"/>
                  <a:gd name="connsiteX87" fmla="*/ 5397500 w 5981700"/>
                  <a:gd name="connsiteY87" fmla="*/ 2311400 h 5386985"/>
                  <a:gd name="connsiteX88" fmla="*/ 5981700 w 5981700"/>
                  <a:gd name="connsiteY88" fmla="*/ 1866900 h 5386985"/>
                  <a:gd name="connsiteX89" fmla="*/ 5473700 w 5981700"/>
                  <a:gd name="connsiteY89" fmla="*/ 1473200 h 5386985"/>
                  <a:gd name="connsiteX90" fmla="*/ 5359400 w 5981700"/>
                  <a:gd name="connsiteY90" fmla="*/ 431800 h 5386985"/>
                  <a:gd name="connsiteX91" fmla="*/ 4660900 w 5981700"/>
                  <a:gd name="connsiteY91" fmla="*/ 0 h 5386985"/>
                  <a:gd name="connsiteX92" fmla="*/ 4203700 w 5981700"/>
                  <a:gd name="connsiteY92" fmla="*/ 482600 h 5386985"/>
                  <a:gd name="connsiteX93" fmla="*/ 1244600 w 5981700"/>
                  <a:gd name="connsiteY93"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208463 w 5981700"/>
                  <a:gd name="connsiteY73" fmla="*/ 4840289 h 5386985"/>
                  <a:gd name="connsiteX74" fmla="*/ 4263231 w 5981700"/>
                  <a:gd name="connsiteY74" fmla="*/ 4861720 h 5386985"/>
                  <a:gd name="connsiteX75" fmla="*/ 4182269 w 5981700"/>
                  <a:gd name="connsiteY75" fmla="*/ 4952207 h 5386985"/>
                  <a:gd name="connsiteX76" fmla="*/ 4244181 w 5981700"/>
                  <a:gd name="connsiteY76" fmla="*/ 5061745 h 5386985"/>
                  <a:gd name="connsiteX77" fmla="*/ 4298156 w 5981700"/>
                  <a:gd name="connsiteY77" fmla="*/ 5092700 h 5386985"/>
                  <a:gd name="connsiteX78" fmla="*/ 4476750 w 5981700"/>
                  <a:gd name="connsiteY78" fmla="*/ 4572001 h 5386985"/>
                  <a:gd name="connsiteX79" fmla="*/ 4540250 w 5981700"/>
                  <a:gd name="connsiteY79" fmla="*/ 4635501 h 5386985"/>
                  <a:gd name="connsiteX80" fmla="*/ 4657725 w 5981700"/>
                  <a:gd name="connsiteY80" fmla="*/ 4543426 h 5386985"/>
                  <a:gd name="connsiteX81" fmla="*/ 4657725 w 5981700"/>
                  <a:gd name="connsiteY81" fmla="*/ 4340225 h 5386985"/>
                  <a:gd name="connsiteX82" fmla="*/ 4689475 w 5981700"/>
                  <a:gd name="connsiteY82" fmla="*/ 4203700 h 5386985"/>
                  <a:gd name="connsiteX83" fmla="*/ 4800600 w 5981700"/>
                  <a:gd name="connsiteY83" fmla="*/ 4067176 h 5386985"/>
                  <a:gd name="connsiteX84" fmla="*/ 4864100 w 5981700"/>
                  <a:gd name="connsiteY84" fmla="*/ 3886200 h 5386985"/>
                  <a:gd name="connsiteX85" fmla="*/ 5105400 w 5981700"/>
                  <a:gd name="connsiteY85" fmla="*/ 3924300 h 5386985"/>
                  <a:gd name="connsiteX86" fmla="*/ 5207000 w 5981700"/>
                  <a:gd name="connsiteY86" fmla="*/ 3238500 h 5386985"/>
                  <a:gd name="connsiteX87" fmla="*/ 5397500 w 5981700"/>
                  <a:gd name="connsiteY87" fmla="*/ 2311400 h 5386985"/>
                  <a:gd name="connsiteX88" fmla="*/ 5981700 w 5981700"/>
                  <a:gd name="connsiteY88" fmla="*/ 1866900 h 5386985"/>
                  <a:gd name="connsiteX89" fmla="*/ 5473700 w 5981700"/>
                  <a:gd name="connsiteY89" fmla="*/ 1473200 h 5386985"/>
                  <a:gd name="connsiteX90" fmla="*/ 5359400 w 5981700"/>
                  <a:gd name="connsiteY90" fmla="*/ 431800 h 5386985"/>
                  <a:gd name="connsiteX91" fmla="*/ 4660900 w 5981700"/>
                  <a:gd name="connsiteY91" fmla="*/ 0 h 5386985"/>
                  <a:gd name="connsiteX92" fmla="*/ 4203700 w 5981700"/>
                  <a:gd name="connsiteY92" fmla="*/ 482600 h 5386985"/>
                  <a:gd name="connsiteX93" fmla="*/ 1244600 w 5981700"/>
                  <a:gd name="connsiteY93"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208463 w 5981700"/>
                  <a:gd name="connsiteY73" fmla="*/ 4840289 h 5386985"/>
                  <a:gd name="connsiteX74" fmla="*/ 4263231 w 5981700"/>
                  <a:gd name="connsiteY74" fmla="*/ 4861720 h 5386985"/>
                  <a:gd name="connsiteX75" fmla="*/ 4182269 w 5981700"/>
                  <a:gd name="connsiteY75" fmla="*/ 4952207 h 5386985"/>
                  <a:gd name="connsiteX76" fmla="*/ 4244181 w 5981700"/>
                  <a:gd name="connsiteY76" fmla="*/ 5061745 h 5386985"/>
                  <a:gd name="connsiteX77" fmla="*/ 4298156 w 5981700"/>
                  <a:gd name="connsiteY77" fmla="*/ 5092700 h 5386985"/>
                  <a:gd name="connsiteX78" fmla="*/ 4476750 w 5981700"/>
                  <a:gd name="connsiteY78" fmla="*/ 4572001 h 5386985"/>
                  <a:gd name="connsiteX79" fmla="*/ 4540250 w 5981700"/>
                  <a:gd name="connsiteY79" fmla="*/ 4635501 h 5386985"/>
                  <a:gd name="connsiteX80" fmla="*/ 4657725 w 5981700"/>
                  <a:gd name="connsiteY80" fmla="*/ 4543426 h 5386985"/>
                  <a:gd name="connsiteX81" fmla="*/ 4657725 w 5981700"/>
                  <a:gd name="connsiteY81" fmla="*/ 4340225 h 5386985"/>
                  <a:gd name="connsiteX82" fmla="*/ 4689475 w 5981700"/>
                  <a:gd name="connsiteY82" fmla="*/ 4203700 h 5386985"/>
                  <a:gd name="connsiteX83" fmla="*/ 4768850 w 5981700"/>
                  <a:gd name="connsiteY83" fmla="*/ 4143376 h 5386985"/>
                  <a:gd name="connsiteX84" fmla="*/ 4800600 w 5981700"/>
                  <a:gd name="connsiteY84" fmla="*/ 4067176 h 5386985"/>
                  <a:gd name="connsiteX85" fmla="*/ 4864100 w 5981700"/>
                  <a:gd name="connsiteY85" fmla="*/ 3886200 h 5386985"/>
                  <a:gd name="connsiteX86" fmla="*/ 5105400 w 5981700"/>
                  <a:gd name="connsiteY86" fmla="*/ 3924300 h 5386985"/>
                  <a:gd name="connsiteX87" fmla="*/ 5207000 w 5981700"/>
                  <a:gd name="connsiteY87" fmla="*/ 3238500 h 5386985"/>
                  <a:gd name="connsiteX88" fmla="*/ 5397500 w 5981700"/>
                  <a:gd name="connsiteY88" fmla="*/ 2311400 h 5386985"/>
                  <a:gd name="connsiteX89" fmla="*/ 5981700 w 5981700"/>
                  <a:gd name="connsiteY89" fmla="*/ 1866900 h 5386985"/>
                  <a:gd name="connsiteX90" fmla="*/ 5473700 w 5981700"/>
                  <a:gd name="connsiteY90" fmla="*/ 1473200 h 5386985"/>
                  <a:gd name="connsiteX91" fmla="*/ 5359400 w 5981700"/>
                  <a:gd name="connsiteY91" fmla="*/ 431800 h 5386985"/>
                  <a:gd name="connsiteX92" fmla="*/ 4660900 w 5981700"/>
                  <a:gd name="connsiteY92" fmla="*/ 0 h 5386985"/>
                  <a:gd name="connsiteX93" fmla="*/ 4203700 w 5981700"/>
                  <a:gd name="connsiteY93" fmla="*/ 482600 h 5386985"/>
                  <a:gd name="connsiteX94" fmla="*/ 1244600 w 5981700"/>
                  <a:gd name="connsiteY94"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208463 w 5981700"/>
                  <a:gd name="connsiteY73" fmla="*/ 4840289 h 5386985"/>
                  <a:gd name="connsiteX74" fmla="*/ 4263231 w 5981700"/>
                  <a:gd name="connsiteY74" fmla="*/ 4861720 h 5386985"/>
                  <a:gd name="connsiteX75" fmla="*/ 4182269 w 5981700"/>
                  <a:gd name="connsiteY75" fmla="*/ 4952207 h 5386985"/>
                  <a:gd name="connsiteX76" fmla="*/ 4244181 w 5981700"/>
                  <a:gd name="connsiteY76" fmla="*/ 5061745 h 5386985"/>
                  <a:gd name="connsiteX77" fmla="*/ 4298156 w 5981700"/>
                  <a:gd name="connsiteY77" fmla="*/ 5092700 h 5386985"/>
                  <a:gd name="connsiteX78" fmla="*/ 4476750 w 5981700"/>
                  <a:gd name="connsiteY78" fmla="*/ 4572001 h 5386985"/>
                  <a:gd name="connsiteX79" fmla="*/ 4540250 w 5981700"/>
                  <a:gd name="connsiteY79" fmla="*/ 4635501 h 5386985"/>
                  <a:gd name="connsiteX80" fmla="*/ 4657725 w 5981700"/>
                  <a:gd name="connsiteY80" fmla="*/ 4543426 h 5386985"/>
                  <a:gd name="connsiteX81" fmla="*/ 4657725 w 5981700"/>
                  <a:gd name="connsiteY81" fmla="*/ 4340225 h 5386985"/>
                  <a:gd name="connsiteX82" fmla="*/ 4689475 w 5981700"/>
                  <a:gd name="connsiteY82" fmla="*/ 4203700 h 5386985"/>
                  <a:gd name="connsiteX83" fmla="*/ 4768850 w 5981700"/>
                  <a:gd name="connsiteY83" fmla="*/ 4143376 h 5386985"/>
                  <a:gd name="connsiteX84" fmla="*/ 4800600 w 5981700"/>
                  <a:gd name="connsiteY84" fmla="*/ 4067176 h 5386985"/>
                  <a:gd name="connsiteX85" fmla="*/ 4879975 w 5981700"/>
                  <a:gd name="connsiteY85" fmla="*/ 4054475 h 5386985"/>
                  <a:gd name="connsiteX86" fmla="*/ 5105400 w 5981700"/>
                  <a:gd name="connsiteY86" fmla="*/ 3924300 h 5386985"/>
                  <a:gd name="connsiteX87" fmla="*/ 5207000 w 5981700"/>
                  <a:gd name="connsiteY87" fmla="*/ 3238500 h 5386985"/>
                  <a:gd name="connsiteX88" fmla="*/ 5397500 w 5981700"/>
                  <a:gd name="connsiteY88" fmla="*/ 2311400 h 5386985"/>
                  <a:gd name="connsiteX89" fmla="*/ 5981700 w 5981700"/>
                  <a:gd name="connsiteY89" fmla="*/ 1866900 h 5386985"/>
                  <a:gd name="connsiteX90" fmla="*/ 5473700 w 5981700"/>
                  <a:gd name="connsiteY90" fmla="*/ 1473200 h 5386985"/>
                  <a:gd name="connsiteX91" fmla="*/ 5359400 w 5981700"/>
                  <a:gd name="connsiteY91" fmla="*/ 431800 h 5386985"/>
                  <a:gd name="connsiteX92" fmla="*/ 4660900 w 5981700"/>
                  <a:gd name="connsiteY92" fmla="*/ 0 h 5386985"/>
                  <a:gd name="connsiteX93" fmla="*/ 4203700 w 5981700"/>
                  <a:gd name="connsiteY93" fmla="*/ 482600 h 5386985"/>
                  <a:gd name="connsiteX94" fmla="*/ 1244600 w 5981700"/>
                  <a:gd name="connsiteY94"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208463 w 5981700"/>
                  <a:gd name="connsiteY73" fmla="*/ 4840289 h 5386985"/>
                  <a:gd name="connsiteX74" fmla="*/ 4263231 w 5981700"/>
                  <a:gd name="connsiteY74" fmla="*/ 4861720 h 5386985"/>
                  <a:gd name="connsiteX75" fmla="*/ 4182269 w 5981700"/>
                  <a:gd name="connsiteY75" fmla="*/ 4952207 h 5386985"/>
                  <a:gd name="connsiteX76" fmla="*/ 4244181 w 5981700"/>
                  <a:gd name="connsiteY76" fmla="*/ 5061745 h 5386985"/>
                  <a:gd name="connsiteX77" fmla="*/ 4298156 w 5981700"/>
                  <a:gd name="connsiteY77" fmla="*/ 5092700 h 5386985"/>
                  <a:gd name="connsiteX78" fmla="*/ 4476750 w 5981700"/>
                  <a:gd name="connsiteY78" fmla="*/ 4572001 h 5386985"/>
                  <a:gd name="connsiteX79" fmla="*/ 4540250 w 5981700"/>
                  <a:gd name="connsiteY79" fmla="*/ 4635501 h 5386985"/>
                  <a:gd name="connsiteX80" fmla="*/ 4657725 w 5981700"/>
                  <a:gd name="connsiteY80" fmla="*/ 4543426 h 5386985"/>
                  <a:gd name="connsiteX81" fmla="*/ 4657725 w 5981700"/>
                  <a:gd name="connsiteY81" fmla="*/ 4340225 h 5386985"/>
                  <a:gd name="connsiteX82" fmla="*/ 4689475 w 5981700"/>
                  <a:gd name="connsiteY82" fmla="*/ 4203700 h 5386985"/>
                  <a:gd name="connsiteX83" fmla="*/ 4768850 w 5981700"/>
                  <a:gd name="connsiteY83" fmla="*/ 4143376 h 5386985"/>
                  <a:gd name="connsiteX84" fmla="*/ 4800600 w 5981700"/>
                  <a:gd name="connsiteY84" fmla="*/ 4067176 h 5386985"/>
                  <a:gd name="connsiteX85" fmla="*/ 4826000 w 5981700"/>
                  <a:gd name="connsiteY85" fmla="*/ 3908425 h 5386985"/>
                  <a:gd name="connsiteX86" fmla="*/ 5105400 w 5981700"/>
                  <a:gd name="connsiteY86" fmla="*/ 3924300 h 5386985"/>
                  <a:gd name="connsiteX87" fmla="*/ 5207000 w 5981700"/>
                  <a:gd name="connsiteY87" fmla="*/ 3238500 h 5386985"/>
                  <a:gd name="connsiteX88" fmla="*/ 5397500 w 5981700"/>
                  <a:gd name="connsiteY88" fmla="*/ 2311400 h 5386985"/>
                  <a:gd name="connsiteX89" fmla="*/ 5981700 w 5981700"/>
                  <a:gd name="connsiteY89" fmla="*/ 1866900 h 5386985"/>
                  <a:gd name="connsiteX90" fmla="*/ 5473700 w 5981700"/>
                  <a:gd name="connsiteY90" fmla="*/ 1473200 h 5386985"/>
                  <a:gd name="connsiteX91" fmla="*/ 5359400 w 5981700"/>
                  <a:gd name="connsiteY91" fmla="*/ 431800 h 5386985"/>
                  <a:gd name="connsiteX92" fmla="*/ 4660900 w 5981700"/>
                  <a:gd name="connsiteY92" fmla="*/ 0 h 5386985"/>
                  <a:gd name="connsiteX93" fmla="*/ 4203700 w 5981700"/>
                  <a:gd name="connsiteY93" fmla="*/ 482600 h 5386985"/>
                  <a:gd name="connsiteX94" fmla="*/ 1244600 w 5981700"/>
                  <a:gd name="connsiteY94"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208463 w 5981700"/>
                  <a:gd name="connsiteY73" fmla="*/ 4840289 h 5386985"/>
                  <a:gd name="connsiteX74" fmla="*/ 4263231 w 5981700"/>
                  <a:gd name="connsiteY74" fmla="*/ 4861720 h 5386985"/>
                  <a:gd name="connsiteX75" fmla="*/ 4182269 w 5981700"/>
                  <a:gd name="connsiteY75" fmla="*/ 4952207 h 5386985"/>
                  <a:gd name="connsiteX76" fmla="*/ 4244181 w 5981700"/>
                  <a:gd name="connsiteY76" fmla="*/ 5061745 h 5386985"/>
                  <a:gd name="connsiteX77" fmla="*/ 4298156 w 5981700"/>
                  <a:gd name="connsiteY77" fmla="*/ 5092700 h 5386985"/>
                  <a:gd name="connsiteX78" fmla="*/ 4476750 w 5981700"/>
                  <a:gd name="connsiteY78" fmla="*/ 4572001 h 5386985"/>
                  <a:gd name="connsiteX79" fmla="*/ 4540250 w 5981700"/>
                  <a:gd name="connsiteY79" fmla="*/ 4635501 h 5386985"/>
                  <a:gd name="connsiteX80" fmla="*/ 4657725 w 5981700"/>
                  <a:gd name="connsiteY80" fmla="*/ 4543426 h 5386985"/>
                  <a:gd name="connsiteX81" fmla="*/ 4657725 w 5981700"/>
                  <a:gd name="connsiteY81" fmla="*/ 4340225 h 5386985"/>
                  <a:gd name="connsiteX82" fmla="*/ 4689475 w 5981700"/>
                  <a:gd name="connsiteY82" fmla="*/ 4203700 h 5386985"/>
                  <a:gd name="connsiteX83" fmla="*/ 4768850 w 5981700"/>
                  <a:gd name="connsiteY83" fmla="*/ 4143376 h 5386985"/>
                  <a:gd name="connsiteX84" fmla="*/ 4800600 w 5981700"/>
                  <a:gd name="connsiteY84" fmla="*/ 4067176 h 5386985"/>
                  <a:gd name="connsiteX85" fmla="*/ 4826000 w 5981700"/>
                  <a:gd name="connsiteY85" fmla="*/ 3908425 h 5386985"/>
                  <a:gd name="connsiteX86" fmla="*/ 5105400 w 5981700"/>
                  <a:gd name="connsiteY86" fmla="*/ 3908425 h 5386985"/>
                  <a:gd name="connsiteX87" fmla="*/ 5207000 w 5981700"/>
                  <a:gd name="connsiteY87" fmla="*/ 3238500 h 5386985"/>
                  <a:gd name="connsiteX88" fmla="*/ 5397500 w 5981700"/>
                  <a:gd name="connsiteY88" fmla="*/ 2311400 h 5386985"/>
                  <a:gd name="connsiteX89" fmla="*/ 5981700 w 5981700"/>
                  <a:gd name="connsiteY89" fmla="*/ 1866900 h 5386985"/>
                  <a:gd name="connsiteX90" fmla="*/ 5473700 w 5981700"/>
                  <a:gd name="connsiteY90" fmla="*/ 1473200 h 5386985"/>
                  <a:gd name="connsiteX91" fmla="*/ 5359400 w 5981700"/>
                  <a:gd name="connsiteY91" fmla="*/ 431800 h 5386985"/>
                  <a:gd name="connsiteX92" fmla="*/ 4660900 w 5981700"/>
                  <a:gd name="connsiteY92" fmla="*/ 0 h 5386985"/>
                  <a:gd name="connsiteX93" fmla="*/ 4203700 w 5981700"/>
                  <a:gd name="connsiteY93" fmla="*/ 482600 h 5386985"/>
                  <a:gd name="connsiteX94" fmla="*/ 1244600 w 5981700"/>
                  <a:gd name="connsiteY94"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208463 w 5981700"/>
                  <a:gd name="connsiteY73" fmla="*/ 4840289 h 5386985"/>
                  <a:gd name="connsiteX74" fmla="*/ 4263231 w 5981700"/>
                  <a:gd name="connsiteY74" fmla="*/ 4861720 h 5386985"/>
                  <a:gd name="connsiteX75" fmla="*/ 4182269 w 5981700"/>
                  <a:gd name="connsiteY75" fmla="*/ 4952207 h 5386985"/>
                  <a:gd name="connsiteX76" fmla="*/ 4244181 w 5981700"/>
                  <a:gd name="connsiteY76" fmla="*/ 5061745 h 5386985"/>
                  <a:gd name="connsiteX77" fmla="*/ 4298156 w 5981700"/>
                  <a:gd name="connsiteY77" fmla="*/ 5092700 h 5386985"/>
                  <a:gd name="connsiteX78" fmla="*/ 4476750 w 5981700"/>
                  <a:gd name="connsiteY78" fmla="*/ 4572001 h 5386985"/>
                  <a:gd name="connsiteX79" fmla="*/ 4540250 w 5981700"/>
                  <a:gd name="connsiteY79" fmla="*/ 4635501 h 5386985"/>
                  <a:gd name="connsiteX80" fmla="*/ 4657725 w 5981700"/>
                  <a:gd name="connsiteY80" fmla="*/ 4543426 h 5386985"/>
                  <a:gd name="connsiteX81" fmla="*/ 4657725 w 5981700"/>
                  <a:gd name="connsiteY81" fmla="*/ 4340225 h 5386985"/>
                  <a:gd name="connsiteX82" fmla="*/ 4689475 w 5981700"/>
                  <a:gd name="connsiteY82" fmla="*/ 4203700 h 5386985"/>
                  <a:gd name="connsiteX83" fmla="*/ 4768850 w 5981700"/>
                  <a:gd name="connsiteY83" fmla="*/ 4143376 h 5386985"/>
                  <a:gd name="connsiteX84" fmla="*/ 4800600 w 5981700"/>
                  <a:gd name="connsiteY84" fmla="*/ 4067176 h 5386985"/>
                  <a:gd name="connsiteX85" fmla="*/ 4826000 w 5981700"/>
                  <a:gd name="connsiteY85" fmla="*/ 3908425 h 5386985"/>
                  <a:gd name="connsiteX86" fmla="*/ 5105400 w 5981700"/>
                  <a:gd name="connsiteY86" fmla="*/ 3908425 h 5386985"/>
                  <a:gd name="connsiteX87" fmla="*/ 5073650 w 5981700"/>
                  <a:gd name="connsiteY87" fmla="*/ 3765551 h 5386985"/>
                  <a:gd name="connsiteX88" fmla="*/ 5207000 w 5981700"/>
                  <a:gd name="connsiteY88" fmla="*/ 3238500 h 5386985"/>
                  <a:gd name="connsiteX89" fmla="*/ 5397500 w 5981700"/>
                  <a:gd name="connsiteY89" fmla="*/ 2311400 h 5386985"/>
                  <a:gd name="connsiteX90" fmla="*/ 5981700 w 5981700"/>
                  <a:gd name="connsiteY90" fmla="*/ 1866900 h 5386985"/>
                  <a:gd name="connsiteX91" fmla="*/ 5473700 w 5981700"/>
                  <a:gd name="connsiteY91" fmla="*/ 1473200 h 5386985"/>
                  <a:gd name="connsiteX92" fmla="*/ 5359400 w 5981700"/>
                  <a:gd name="connsiteY92" fmla="*/ 431800 h 5386985"/>
                  <a:gd name="connsiteX93" fmla="*/ 4660900 w 5981700"/>
                  <a:gd name="connsiteY93" fmla="*/ 0 h 5386985"/>
                  <a:gd name="connsiteX94" fmla="*/ 4203700 w 5981700"/>
                  <a:gd name="connsiteY94" fmla="*/ 482600 h 5386985"/>
                  <a:gd name="connsiteX95" fmla="*/ 1244600 w 5981700"/>
                  <a:gd name="connsiteY95"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208463 w 5981700"/>
                  <a:gd name="connsiteY73" fmla="*/ 4840289 h 5386985"/>
                  <a:gd name="connsiteX74" fmla="*/ 4263231 w 5981700"/>
                  <a:gd name="connsiteY74" fmla="*/ 4861720 h 5386985"/>
                  <a:gd name="connsiteX75" fmla="*/ 4182269 w 5981700"/>
                  <a:gd name="connsiteY75" fmla="*/ 4952207 h 5386985"/>
                  <a:gd name="connsiteX76" fmla="*/ 4244181 w 5981700"/>
                  <a:gd name="connsiteY76" fmla="*/ 5061745 h 5386985"/>
                  <a:gd name="connsiteX77" fmla="*/ 4298156 w 5981700"/>
                  <a:gd name="connsiteY77" fmla="*/ 5092700 h 5386985"/>
                  <a:gd name="connsiteX78" fmla="*/ 4476750 w 5981700"/>
                  <a:gd name="connsiteY78" fmla="*/ 4572001 h 5386985"/>
                  <a:gd name="connsiteX79" fmla="*/ 4540250 w 5981700"/>
                  <a:gd name="connsiteY79" fmla="*/ 4635501 h 5386985"/>
                  <a:gd name="connsiteX80" fmla="*/ 4657725 w 5981700"/>
                  <a:gd name="connsiteY80" fmla="*/ 4543426 h 5386985"/>
                  <a:gd name="connsiteX81" fmla="*/ 4657725 w 5981700"/>
                  <a:gd name="connsiteY81" fmla="*/ 4340225 h 5386985"/>
                  <a:gd name="connsiteX82" fmla="*/ 4689475 w 5981700"/>
                  <a:gd name="connsiteY82" fmla="*/ 4203700 h 5386985"/>
                  <a:gd name="connsiteX83" fmla="*/ 4768850 w 5981700"/>
                  <a:gd name="connsiteY83" fmla="*/ 4143376 h 5386985"/>
                  <a:gd name="connsiteX84" fmla="*/ 4800600 w 5981700"/>
                  <a:gd name="connsiteY84" fmla="*/ 4067176 h 5386985"/>
                  <a:gd name="connsiteX85" fmla="*/ 4826000 w 5981700"/>
                  <a:gd name="connsiteY85" fmla="*/ 3908425 h 5386985"/>
                  <a:gd name="connsiteX86" fmla="*/ 5105400 w 5981700"/>
                  <a:gd name="connsiteY86" fmla="*/ 3908425 h 5386985"/>
                  <a:gd name="connsiteX87" fmla="*/ 5073650 w 5981700"/>
                  <a:gd name="connsiteY87" fmla="*/ 3765551 h 5386985"/>
                  <a:gd name="connsiteX88" fmla="*/ 5181600 w 5981700"/>
                  <a:gd name="connsiteY88" fmla="*/ 3473451 h 5386985"/>
                  <a:gd name="connsiteX89" fmla="*/ 5207000 w 5981700"/>
                  <a:gd name="connsiteY89" fmla="*/ 3238500 h 5386985"/>
                  <a:gd name="connsiteX90" fmla="*/ 5397500 w 5981700"/>
                  <a:gd name="connsiteY90" fmla="*/ 2311400 h 5386985"/>
                  <a:gd name="connsiteX91" fmla="*/ 5981700 w 5981700"/>
                  <a:gd name="connsiteY91" fmla="*/ 1866900 h 5386985"/>
                  <a:gd name="connsiteX92" fmla="*/ 5473700 w 5981700"/>
                  <a:gd name="connsiteY92" fmla="*/ 1473200 h 5386985"/>
                  <a:gd name="connsiteX93" fmla="*/ 5359400 w 5981700"/>
                  <a:gd name="connsiteY93" fmla="*/ 431800 h 5386985"/>
                  <a:gd name="connsiteX94" fmla="*/ 4660900 w 5981700"/>
                  <a:gd name="connsiteY94" fmla="*/ 0 h 5386985"/>
                  <a:gd name="connsiteX95" fmla="*/ 4203700 w 5981700"/>
                  <a:gd name="connsiteY95" fmla="*/ 482600 h 5386985"/>
                  <a:gd name="connsiteX96" fmla="*/ 1244600 w 5981700"/>
                  <a:gd name="connsiteY96"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208463 w 5981700"/>
                  <a:gd name="connsiteY73" fmla="*/ 4840289 h 5386985"/>
                  <a:gd name="connsiteX74" fmla="*/ 4263231 w 5981700"/>
                  <a:gd name="connsiteY74" fmla="*/ 4861720 h 5386985"/>
                  <a:gd name="connsiteX75" fmla="*/ 4182269 w 5981700"/>
                  <a:gd name="connsiteY75" fmla="*/ 4952207 h 5386985"/>
                  <a:gd name="connsiteX76" fmla="*/ 4244181 w 5981700"/>
                  <a:gd name="connsiteY76" fmla="*/ 5061745 h 5386985"/>
                  <a:gd name="connsiteX77" fmla="*/ 4298156 w 5981700"/>
                  <a:gd name="connsiteY77" fmla="*/ 5092700 h 5386985"/>
                  <a:gd name="connsiteX78" fmla="*/ 4476750 w 5981700"/>
                  <a:gd name="connsiteY78" fmla="*/ 4572001 h 5386985"/>
                  <a:gd name="connsiteX79" fmla="*/ 4540250 w 5981700"/>
                  <a:gd name="connsiteY79" fmla="*/ 4635501 h 5386985"/>
                  <a:gd name="connsiteX80" fmla="*/ 4657725 w 5981700"/>
                  <a:gd name="connsiteY80" fmla="*/ 4543426 h 5386985"/>
                  <a:gd name="connsiteX81" fmla="*/ 4657725 w 5981700"/>
                  <a:gd name="connsiteY81" fmla="*/ 4340225 h 5386985"/>
                  <a:gd name="connsiteX82" fmla="*/ 4689475 w 5981700"/>
                  <a:gd name="connsiteY82" fmla="*/ 4203700 h 5386985"/>
                  <a:gd name="connsiteX83" fmla="*/ 4768850 w 5981700"/>
                  <a:gd name="connsiteY83" fmla="*/ 4143376 h 5386985"/>
                  <a:gd name="connsiteX84" fmla="*/ 4800600 w 5981700"/>
                  <a:gd name="connsiteY84" fmla="*/ 4067176 h 5386985"/>
                  <a:gd name="connsiteX85" fmla="*/ 4826000 w 5981700"/>
                  <a:gd name="connsiteY85" fmla="*/ 3908425 h 5386985"/>
                  <a:gd name="connsiteX86" fmla="*/ 5105400 w 5981700"/>
                  <a:gd name="connsiteY86" fmla="*/ 3908425 h 5386985"/>
                  <a:gd name="connsiteX87" fmla="*/ 5073650 w 5981700"/>
                  <a:gd name="connsiteY87" fmla="*/ 3765551 h 5386985"/>
                  <a:gd name="connsiteX88" fmla="*/ 5181600 w 5981700"/>
                  <a:gd name="connsiteY88" fmla="*/ 3473451 h 5386985"/>
                  <a:gd name="connsiteX89" fmla="*/ 5162550 w 5981700"/>
                  <a:gd name="connsiteY89" fmla="*/ 3263901 h 5386985"/>
                  <a:gd name="connsiteX90" fmla="*/ 5207000 w 5981700"/>
                  <a:gd name="connsiteY90" fmla="*/ 3238500 h 5386985"/>
                  <a:gd name="connsiteX91" fmla="*/ 5397500 w 5981700"/>
                  <a:gd name="connsiteY91" fmla="*/ 2311400 h 5386985"/>
                  <a:gd name="connsiteX92" fmla="*/ 5981700 w 5981700"/>
                  <a:gd name="connsiteY92" fmla="*/ 1866900 h 5386985"/>
                  <a:gd name="connsiteX93" fmla="*/ 5473700 w 5981700"/>
                  <a:gd name="connsiteY93" fmla="*/ 1473200 h 5386985"/>
                  <a:gd name="connsiteX94" fmla="*/ 5359400 w 5981700"/>
                  <a:gd name="connsiteY94" fmla="*/ 431800 h 5386985"/>
                  <a:gd name="connsiteX95" fmla="*/ 4660900 w 5981700"/>
                  <a:gd name="connsiteY95" fmla="*/ 0 h 5386985"/>
                  <a:gd name="connsiteX96" fmla="*/ 4203700 w 5981700"/>
                  <a:gd name="connsiteY96" fmla="*/ 482600 h 5386985"/>
                  <a:gd name="connsiteX97" fmla="*/ 1244600 w 5981700"/>
                  <a:gd name="connsiteY97"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208463 w 5981700"/>
                  <a:gd name="connsiteY73" fmla="*/ 4840289 h 5386985"/>
                  <a:gd name="connsiteX74" fmla="*/ 4263231 w 5981700"/>
                  <a:gd name="connsiteY74" fmla="*/ 4861720 h 5386985"/>
                  <a:gd name="connsiteX75" fmla="*/ 4182269 w 5981700"/>
                  <a:gd name="connsiteY75" fmla="*/ 4952207 h 5386985"/>
                  <a:gd name="connsiteX76" fmla="*/ 4244181 w 5981700"/>
                  <a:gd name="connsiteY76" fmla="*/ 5061745 h 5386985"/>
                  <a:gd name="connsiteX77" fmla="*/ 4298156 w 5981700"/>
                  <a:gd name="connsiteY77" fmla="*/ 5092700 h 5386985"/>
                  <a:gd name="connsiteX78" fmla="*/ 4476750 w 5981700"/>
                  <a:gd name="connsiteY78" fmla="*/ 4572001 h 5386985"/>
                  <a:gd name="connsiteX79" fmla="*/ 4540250 w 5981700"/>
                  <a:gd name="connsiteY79" fmla="*/ 4635501 h 5386985"/>
                  <a:gd name="connsiteX80" fmla="*/ 4657725 w 5981700"/>
                  <a:gd name="connsiteY80" fmla="*/ 4543426 h 5386985"/>
                  <a:gd name="connsiteX81" fmla="*/ 4657725 w 5981700"/>
                  <a:gd name="connsiteY81" fmla="*/ 4340225 h 5386985"/>
                  <a:gd name="connsiteX82" fmla="*/ 4689475 w 5981700"/>
                  <a:gd name="connsiteY82" fmla="*/ 4203700 h 5386985"/>
                  <a:gd name="connsiteX83" fmla="*/ 4768850 w 5981700"/>
                  <a:gd name="connsiteY83" fmla="*/ 4143376 h 5386985"/>
                  <a:gd name="connsiteX84" fmla="*/ 4800600 w 5981700"/>
                  <a:gd name="connsiteY84" fmla="*/ 4067176 h 5386985"/>
                  <a:gd name="connsiteX85" fmla="*/ 4826000 w 5981700"/>
                  <a:gd name="connsiteY85" fmla="*/ 3908425 h 5386985"/>
                  <a:gd name="connsiteX86" fmla="*/ 5105400 w 5981700"/>
                  <a:gd name="connsiteY86" fmla="*/ 3908425 h 5386985"/>
                  <a:gd name="connsiteX87" fmla="*/ 5073650 w 5981700"/>
                  <a:gd name="connsiteY87" fmla="*/ 3765551 h 5386985"/>
                  <a:gd name="connsiteX88" fmla="*/ 5181600 w 5981700"/>
                  <a:gd name="connsiteY88" fmla="*/ 3473451 h 5386985"/>
                  <a:gd name="connsiteX89" fmla="*/ 5162550 w 5981700"/>
                  <a:gd name="connsiteY89" fmla="*/ 3263901 h 5386985"/>
                  <a:gd name="connsiteX90" fmla="*/ 5254625 w 5981700"/>
                  <a:gd name="connsiteY90" fmla="*/ 3041650 h 5386985"/>
                  <a:gd name="connsiteX91" fmla="*/ 5397500 w 5981700"/>
                  <a:gd name="connsiteY91" fmla="*/ 2311400 h 5386985"/>
                  <a:gd name="connsiteX92" fmla="*/ 5981700 w 5981700"/>
                  <a:gd name="connsiteY92" fmla="*/ 1866900 h 5386985"/>
                  <a:gd name="connsiteX93" fmla="*/ 5473700 w 5981700"/>
                  <a:gd name="connsiteY93" fmla="*/ 1473200 h 5386985"/>
                  <a:gd name="connsiteX94" fmla="*/ 5359400 w 5981700"/>
                  <a:gd name="connsiteY94" fmla="*/ 431800 h 5386985"/>
                  <a:gd name="connsiteX95" fmla="*/ 4660900 w 5981700"/>
                  <a:gd name="connsiteY95" fmla="*/ 0 h 5386985"/>
                  <a:gd name="connsiteX96" fmla="*/ 4203700 w 5981700"/>
                  <a:gd name="connsiteY96" fmla="*/ 482600 h 5386985"/>
                  <a:gd name="connsiteX97" fmla="*/ 1244600 w 5981700"/>
                  <a:gd name="connsiteY97"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208463 w 5981700"/>
                  <a:gd name="connsiteY73" fmla="*/ 4840289 h 5386985"/>
                  <a:gd name="connsiteX74" fmla="*/ 4263231 w 5981700"/>
                  <a:gd name="connsiteY74" fmla="*/ 4861720 h 5386985"/>
                  <a:gd name="connsiteX75" fmla="*/ 4182269 w 5981700"/>
                  <a:gd name="connsiteY75" fmla="*/ 4952207 h 5386985"/>
                  <a:gd name="connsiteX76" fmla="*/ 4244181 w 5981700"/>
                  <a:gd name="connsiteY76" fmla="*/ 5061745 h 5386985"/>
                  <a:gd name="connsiteX77" fmla="*/ 4298156 w 5981700"/>
                  <a:gd name="connsiteY77" fmla="*/ 5092700 h 5386985"/>
                  <a:gd name="connsiteX78" fmla="*/ 4476750 w 5981700"/>
                  <a:gd name="connsiteY78" fmla="*/ 4572001 h 5386985"/>
                  <a:gd name="connsiteX79" fmla="*/ 4540250 w 5981700"/>
                  <a:gd name="connsiteY79" fmla="*/ 4635501 h 5386985"/>
                  <a:gd name="connsiteX80" fmla="*/ 4657725 w 5981700"/>
                  <a:gd name="connsiteY80" fmla="*/ 4543426 h 5386985"/>
                  <a:gd name="connsiteX81" fmla="*/ 4657725 w 5981700"/>
                  <a:gd name="connsiteY81" fmla="*/ 4340225 h 5386985"/>
                  <a:gd name="connsiteX82" fmla="*/ 4689475 w 5981700"/>
                  <a:gd name="connsiteY82" fmla="*/ 4203700 h 5386985"/>
                  <a:gd name="connsiteX83" fmla="*/ 4768850 w 5981700"/>
                  <a:gd name="connsiteY83" fmla="*/ 4143376 h 5386985"/>
                  <a:gd name="connsiteX84" fmla="*/ 4800600 w 5981700"/>
                  <a:gd name="connsiteY84" fmla="*/ 4067176 h 5386985"/>
                  <a:gd name="connsiteX85" fmla="*/ 4826000 w 5981700"/>
                  <a:gd name="connsiteY85" fmla="*/ 3908425 h 5386985"/>
                  <a:gd name="connsiteX86" fmla="*/ 5105400 w 5981700"/>
                  <a:gd name="connsiteY86" fmla="*/ 3908425 h 5386985"/>
                  <a:gd name="connsiteX87" fmla="*/ 5073650 w 5981700"/>
                  <a:gd name="connsiteY87" fmla="*/ 3765551 h 5386985"/>
                  <a:gd name="connsiteX88" fmla="*/ 5181600 w 5981700"/>
                  <a:gd name="connsiteY88" fmla="*/ 3473451 h 5386985"/>
                  <a:gd name="connsiteX89" fmla="*/ 5162550 w 5981700"/>
                  <a:gd name="connsiteY89" fmla="*/ 3263901 h 5386985"/>
                  <a:gd name="connsiteX90" fmla="*/ 5187950 w 5981700"/>
                  <a:gd name="connsiteY90" fmla="*/ 2987675 h 5386985"/>
                  <a:gd name="connsiteX91" fmla="*/ 5397500 w 5981700"/>
                  <a:gd name="connsiteY91" fmla="*/ 2311400 h 5386985"/>
                  <a:gd name="connsiteX92" fmla="*/ 5981700 w 5981700"/>
                  <a:gd name="connsiteY92" fmla="*/ 1866900 h 5386985"/>
                  <a:gd name="connsiteX93" fmla="*/ 5473700 w 5981700"/>
                  <a:gd name="connsiteY93" fmla="*/ 1473200 h 5386985"/>
                  <a:gd name="connsiteX94" fmla="*/ 5359400 w 5981700"/>
                  <a:gd name="connsiteY94" fmla="*/ 431800 h 5386985"/>
                  <a:gd name="connsiteX95" fmla="*/ 4660900 w 5981700"/>
                  <a:gd name="connsiteY95" fmla="*/ 0 h 5386985"/>
                  <a:gd name="connsiteX96" fmla="*/ 4203700 w 5981700"/>
                  <a:gd name="connsiteY96" fmla="*/ 482600 h 5386985"/>
                  <a:gd name="connsiteX97" fmla="*/ 1244600 w 5981700"/>
                  <a:gd name="connsiteY97"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208463 w 5981700"/>
                  <a:gd name="connsiteY73" fmla="*/ 4840289 h 5386985"/>
                  <a:gd name="connsiteX74" fmla="*/ 4263231 w 5981700"/>
                  <a:gd name="connsiteY74" fmla="*/ 4861720 h 5386985"/>
                  <a:gd name="connsiteX75" fmla="*/ 4182269 w 5981700"/>
                  <a:gd name="connsiteY75" fmla="*/ 4952207 h 5386985"/>
                  <a:gd name="connsiteX76" fmla="*/ 4244181 w 5981700"/>
                  <a:gd name="connsiteY76" fmla="*/ 5061745 h 5386985"/>
                  <a:gd name="connsiteX77" fmla="*/ 4298156 w 5981700"/>
                  <a:gd name="connsiteY77" fmla="*/ 5092700 h 5386985"/>
                  <a:gd name="connsiteX78" fmla="*/ 4476750 w 5981700"/>
                  <a:gd name="connsiteY78" fmla="*/ 4572001 h 5386985"/>
                  <a:gd name="connsiteX79" fmla="*/ 4540250 w 5981700"/>
                  <a:gd name="connsiteY79" fmla="*/ 4635501 h 5386985"/>
                  <a:gd name="connsiteX80" fmla="*/ 4657725 w 5981700"/>
                  <a:gd name="connsiteY80" fmla="*/ 4543426 h 5386985"/>
                  <a:gd name="connsiteX81" fmla="*/ 4657725 w 5981700"/>
                  <a:gd name="connsiteY81" fmla="*/ 4340225 h 5386985"/>
                  <a:gd name="connsiteX82" fmla="*/ 4689475 w 5981700"/>
                  <a:gd name="connsiteY82" fmla="*/ 4203700 h 5386985"/>
                  <a:gd name="connsiteX83" fmla="*/ 4768850 w 5981700"/>
                  <a:gd name="connsiteY83" fmla="*/ 4143376 h 5386985"/>
                  <a:gd name="connsiteX84" fmla="*/ 4800600 w 5981700"/>
                  <a:gd name="connsiteY84" fmla="*/ 4067176 h 5386985"/>
                  <a:gd name="connsiteX85" fmla="*/ 4826000 w 5981700"/>
                  <a:gd name="connsiteY85" fmla="*/ 3908425 h 5386985"/>
                  <a:gd name="connsiteX86" fmla="*/ 5105400 w 5981700"/>
                  <a:gd name="connsiteY86" fmla="*/ 3908425 h 5386985"/>
                  <a:gd name="connsiteX87" fmla="*/ 5073650 w 5981700"/>
                  <a:gd name="connsiteY87" fmla="*/ 3765551 h 5386985"/>
                  <a:gd name="connsiteX88" fmla="*/ 5181600 w 5981700"/>
                  <a:gd name="connsiteY88" fmla="*/ 3473451 h 5386985"/>
                  <a:gd name="connsiteX89" fmla="*/ 5162550 w 5981700"/>
                  <a:gd name="connsiteY89" fmla="*/ 3263901 h 5386985"/>
                  <a:gd name="connsiteX90" fmla="*/ 5187950 w 5981700"/>
                  <a:gd name="connsiteY90" fmla="*/ 2987675 h 5386985"/>
                  <a:gd name="connsiteX91" fmla="*/ 5318125 w 5981700"/>
                  <a:gd name="connsiteY91" fmla="*/ 2705101 h 5386985"/>
                  <a:gd name="connsiteX92" fmla="*/ 5397500 w 5981700"/>
                  <a:gd name="connsiteY92" fmla="*/ 2311400 h 5386985"/>
                  <a:gd name="connsiteX93" fmla="*/ 5981700 w 5981700"/>
                  <a:gd name="connsiteY93" fmla="*/ 1866900 h 5386985"/>
                  <a:gd name="connsiteX94" fmla="*/ 5473700 w 5981700"/>
                  <a:gd name="connsiteY94" fmla="*/ 1473200 h 5386985"/>
                  <a:gd name="connsiteX95" fmla="*/ 5359400 w 5981700"/>
                  <a:gd name="connsiteY95" fmla="*/ 431800 h 5386985"/>
                  <a:gd name="connsiteX96" fmla="*/ 4660900 w 5981700"/>
                  <a:gd name="connsiteY96" fmla="*/ 0 h 5386985"/>
                  <a:gd name="connsiteX97" fmla="*/ 4203700 w 5981700"/>
                  <a:gd name="connsiteY97" fmla="*/ 482600 h 5386985"/>
                  <a:gd name="connsiteX98" fmla="*/ 1244600 w 5981700"/>
                  <a:gd name="connsiteY98"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208463 w 5981700"/>
                  <a:gd name="connsiteY73" fmla="*/ 4840289 h 5386985"/>
                  <a:gd name="connsiteX74" fmla="*/ 4263231 w 5981700"/>
                  <a:gd name="connsiteY74" fmla="*/ 4861720 h 5386985"/>
                  <a:gd name="connsiteX75" fmla="*/ 4182269 w 5981700"/>
                  <a:gd name="connsiteY75" fmla="*/ 4952207 h 5386985"/>
                  <a:gd name="connsiteX76" fmla="*/ 4244181 w 5981700"/>
                  <a:gd name="connsiteY76" fmla="*/ 5061745 h 5386985"/>
                  <a:gd name="connsiteX77" fmla="*/ 4298156 w 5981700"/>
                  <a:gd name="connsiteY77" fmla="*/ 5092700 h 5386985"/>
                  <a:gd name="connsiteX78" fmla="*/ 4476750 w 5981700"/>
                  <a:gd name="connsiteY78" fmla="*/ 4572001 h 5386985"/>
                  <a:gd name="connsiteX79" fmla="*/ 4540250 w 5981700"/>
                  <a:gd name="connsiteY79" fmla="*/ 4635501 h 5386985"/>
                  <a:gd name="connsiteX80" fmla="*/ 4657725 w 5981700"/>
                  <a:gd name="connsiteY80" fmla="*/ 4543426 h 5386985"/>
                  <a:gd name="connsiteX81" fmla="*/ 4657725 w 5981700"/>
                  <a:gd name="connsiteY81" fmla="*/ 4340225 h 5386985"/>
                  <a:gd name="connsiteX82" fmla="*/ 4689475 w 5981700"/>
                  <a:gd name="connsiteY82" fmla="*/ 4203700 h 5386985"/>
                  <a:gd name="connsiteX83" fmla="*/ 4768850 w 5981700"/>
                  <a:gd name="connsiteY83" fmla="*/ 4143376 h 5386985"/>
                  <a:gd name="connsiteX84" fmla="*/ 4800600 w 5981700"/>
                  <a:gd name="connsiteY84" fmla="*/ 4067176 h 5386985"/>
                  <a:gd name="connsiteX85" fmla="*/ 4826000 w 5981700"/>
                  <a:gd name="connsiteY85" fmla="*/ 3908425 h 5386985"/>
                  <a:gd name="connsiteX86" fmla="*/ 5105400 w 5981700"/>
                  <a:gd name="connsiteY86" fmla="*/ 3908425 h 5386985"/>
                  <a:gd name="connsiteX87" fmla="*/ 5073650 w 5981700"/>
                  <a:gd name="connsiteY87" fmla="*/ 3765551 h 5386985"/>
                  <a:gd name="connsiteX88" fmla="*/ 5181600 w 5981700"/>
                  <a:gd name="connsiteY88" fmla="*/ 3473451 h 5386985"/>
                  <a:gd name="connsiteX89" fmla="*/ 5162550 w 5981700"/>
                  <a:gd name="connsiteY89" fmla="*/ 3263901 h 5386985"/>
                  <a:gd name="connsiteX90" fmla="*/ 5187950 w 5981700"/>
                  <a:gd name="connsiteY90" fmla="*/ 2987675 h 5386985"/>
                  <a:gd name="connsiteX91" fmla="*/ 5251450 w 5981700"/>
                  <a:gd name="connsiteY91" fmla="*/ 2822576 h 5386985"/>
                  <a:gd name="connsiteX92" fmla="*/ 5318125 w 5981700"/>
                  <a:gd name="connsiteY92" fmla="*/ 2705101 h 5386985"/>
                  <a:gd name="connsiteX93" fmla="*/ 5397500 w 5981700"/>
                  <a:gd name="connsiteY93" fmla="*/ 2311400 h 5386985"/>
                  <a:gd name="connsiteX94" fmla="*/ 5981700 w 5981700"/>
                  <a:gd name="connsiteY94" fmla="*/ 1866900 h 5386985"/>
                  <a:gd name="connsiteX95" fmla="*/ 5473700 w 5981700"/>
                  <a:gd name="connsiteY95" fmla="*/ 1473200 h 5386985"/>
                  <a:gd name="connsiteX96" fmla="*/ 5359400 w 5981700"/>
                  <a:gd name="connsiteY96" fmla="*/ 431800 h 5386985"/>
                  <a:gd name="connsiteX97" fmla="*/ 4660900 w 5981700"/>
                  <a:gd name="connsiteY97" fmla="*/ 0 h 5386985"/>
                  <a:gd name="connsiteX98" fmla="*/ 4203700 w 5981700"/>
                  <a:gd name="connsiteY98" fmla="*/ 482600 h 5386985"/>
                  <a:gd name="connsiteX99" fmla="*/ 1244600 w 5981700"/>
                  <a:gd name="connsiteY99"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208463 w 5981700"/>
                  <a:gd name="connsiteY73" fmla="*/ 4840289 h 5386985"/>
                  <a:gd name="connsiteX74" fmla="*/ 4263231 w 5981700"/>
                  <a:gd name="connsiteY74" fmla="*/ 4861720 h 5386985"/>
                  <a:gd name="connsiteX75" fmla="*/ 4182269 w 5981700"/>
                  <a:gd name="connsiteY75" fmla="*/ 4952207 h 5386985"/>
                  <a:gd name="connsiteX76" fmla="*/ 4244181 w 5981700"/>
                  <a:gd name="connsiteY76" fmla="*/ 5061745 h 5386985"/>
                  <a:gd name="connsiteX77" fmla="*/ 4298156 w 5981700"/>
                  <a:gd name="connsiteY77" fmla="*/ 5092700 h 5386985"/>
                  <a:gd name="connsiteX78" fmla="*/ 4476750 w 5981700"/>
                  <a:gd name="connsiteY78" fmla="*/ 4572001 h 5386985"/>
                  <a:gd name="connsiteX79" fmla="*/ 4540250 w 5981700"/>
                  <a:gd name="connsiteY79" fmla="*/ 4635501 h 5386985"/>
                  <a:gd name="connsiteX80" fmla="*/ 4657725 w 5981700"/>
                  <a:gd name="connsiteY80" fmla="*/ 4543426 h 5386985"/>
                  <a:gd name="connsiteX81" fmla="*/ 4657725 w 5981700"/>
                  <a:gd name="connsiteY81" fmla="*/ 4340225 h 5386985"/>
                  <a:gd name="connsiteX82" fmla="*/ 4689475 w 5981700"/>
                  <a:gd name="connsiteY82" fmla="*/ 4203700 h 5386985"/>
                  <a:gd name="connsiteX83" fmla="*/ 4768850 w 5981700"/>
                  <a:gd name="connsiteY83" fmla="*/ 4143376 h 5386985"/>
                  <a:gd name="connsiteX84" fmla="*/ 4800600 w 5981700"/>
                  <a:gd name="connsiteY84" fmla="*/ 4067176 h 5386985"/>
                  <a:gd name="connsiteX85" fmla="*/ 4826000 w 5981700"/>
                  <a:gd name="connsiteY85" fmla="*/ 3908425 h 5386985"/>
                  <a:gd name="connsiteX86" fmla="*/ 5105400 w 5981700"/>
                  <a:gd name="connsiteY86" fmla="*/ 3908425 h 5386985"/>
                  <a:gd name="connsiteX87" fmla="*/ 5073650 w 5981700"/>
                  <a:gd name="connsiteY87" fmla="*/ 3765551 h 5386985"/>
                  <a:gd name="connsiteX88" fmla="*/ 5181600 w 5981700"/>
                  <a:gd name="connsiteY88" fmla="*/ 3473451 h 5386985"/>
                  <a:gd name="connsiteX89" fmla="*/ 5162550 w 5981700"/>
                  <a:gd name="connsiteY89" fmla="*/ 3263901 h 5386985"/>
                  <a:gd name="connsiteX90" fmla="*/ 5187950 w 5981700"/>
                  <a:gd name="connsiteY90" fmla="*/ 2987675 h 5386985"/>
                  <a:gd name="connsiteX91" fmla="*/ 5251450 w 5981700"/>
                  <a:gd name="connsiteY91" fmla="*/ 2822576 h 5386985"/>
                  <a:gd name="connsiteX92" fmla="*/ 5318125 w 5981700"/>
                  <a:gd name="connsiteY92" fmla="*/ 2705101 h 5386985"/>
                  <a:gd name="connsiteX93" fmla="*/ 5318125 w 5981700"/>
                  <a:gd name="connsiteY93" fmla="*/ 2451101 h 5386985"/>
                  <a:gd name="connsiteX94" fmla="*/ 5397500 w 5981700"/>
                  <a:gd name="connsiteY94" fmla="*/ 2311400 h 5386985"/>
                  <a:gd name="connsiteX95" fmla="*/ 5981700 w 5981700"/>
                  <a:gd name="connsiteY95" fmla="*/ 1866900 h 5386985"/>
                  <a:gd name="connsiteX96" fmla="*/ 5473700 w 5981700"/>
                  <a:gd name="connsiteY96" fmla="*/ 1473200 h 5386985"/>
                  <a:gd name="connsiteX97" fmla="*/ 5359400 w 5981700"/>
                  <a:gd name="connsiteY97" fmla="*/ 431800 h 5386985"/>
                  <a:gd name="connsiteX98" fmla="*/ 4660900 w 5981700"/>
                  <a:gd name="connsiteY98" fmla="*/ 0 h 5386985"/>
                  <a:gd name="connsiteX99" fmla="*/ 4203700 w 5981700"/>
                  <a:gd name="connsiteY99" fmla="*/ 482600 h 5386985"/>
                  <a:gd name="connsiteX100" fmla="*/ 1244600 w 5981700"/>
                  <a:gd name="connsiteY100"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208463 w 5981700"/>
                  <a:gd name="connsiteY73" fmla="*/ 4840289 h 5386985"/>
                  <a:gd name="connsiteX74" fmla="*/ 4263231 w 5981700"/>
                  <a:gd name="connsiteY74" fmla="*/ 4861720 h 5386985"/>
                  <a:gd name="connsiteX75" fmla="*/ 4182269 w 5981700"/>
                  <a:gd name="connsiteY75" fmla="*/ 4952207 h 5386985"/>
                  <a:gd name="connsiteX76" fmla="*/ 4244181 w 5981700"/>
                  <a:gd name="connsiteY76" fmla="*/ 5061745 h 5386985"/>
                  <a:gd name="connsiteX77" fmla="*/ 4298156 w 5981700"/>
                  <a:gd name="connsiteY77" fmla="*/ 5092700 h 5386985"/>
                  <a:gd name="connsiteX78" fmla="*/ 4476750 w 5981700"/>
                  <a:gd name="connsiteY78" fmla="*/ 4572001 h 5386985"/>
                  <a:gd name="connsiteX79" fmla="*/ 4540250 w 5981700"/>
                  <a:gd name="connsiteY79" fmla="*/ 4635501 h 5386985"/>
                  <a:gd name="connsiteX80" fmla="*/ 4657725 w 5981700"/>
                  <a:gd name="connsiteY80" fmla="*/ 4543426 h 5386985"/>
                  <a:gd name="connsiteX81" fmla="*/ 4657725 w 5981700"/>
                  <a:gd name="connsiteY81" fmla="*/ 4340225 h 5386985"/>
                  <a:gd name="connsiteX82" fmla="*/ 4689475 w 5981700"/>
                  <a:gd name="connsiteY82" fmla="*/ 4203700 h 5386985"/>
                  <a:gd name="connsiteX83" fmla="*/ 4768850 w 5981700"/>
                  <a:gd name="connsiteY83" fmla="*/ 4143376 h 5386985"/>
                  <a:gd name="connsiteX84" fmla="*/ 4800600 w 5981700"/>
                  <a:gd name="connsiteY84" fmla="*/ 4067176 h 5386985"/>
                  <a:gd name="connsiteX85" fmla="*/ 4826000 w 5981700"/>
                  <a:gd name="connsiteY85" fmla="*/ 3908425 h 5386985"/>
                  <a:gd name="connsiteX86" fmla="*/ 5105400 w 5981700"/>
                  <a:gd name="connsiteY86" fmla="*/ 3908425 h 5386985"/>
                  <a:gd name="connsiteX87" fmla="*/ 5073650 w 5981700"/>
                  <a:gd name="connsiteY87" fmla="*/ 3765551 h 5386985"/>
                  <a:gd name="connsiteX88" fmla="*/ 5181600 w 5981700"/>
                  <a:gd name="connsiteY88" fmla="*/ 3473451 h 5386985"/>
                  <a:gd name="connsiteX89" fmla="*/ 5162550 w 5981700"/>
                  <a:gd name="connsiteY89" fmla="*/ 3263901 h 5386985"/>
                  <a:gd name="connsiteX90" fmla="*/ 5187950 w 5981700"/>
                  <a:gd name="connsiteY90" fmla="*/ 2987675 h 5386985"/>
                  <a:gd name="connsiteX91" fmla="*/ 5251450 w 5981700"/>
                  <a:gd name="connsiteY91" fmla="*/ 2822576 h 5386985"/>
                  <a:gd name="connsiteX92" fmla="*/ 5318125 w 5981700"/>
                  <a:gd name="connsiteY92" fmla="*/ 2705101 h 5386985"/>
                  <a:gd name="connsiteX93" fmla="*/ 5343525 w 5981700"/>
                  <a:gd name="connsiteY93" fmla="*/ 2492376 h 5386985"/>
                  <a:gd name="connsiteX94" fmla="*/ 5318125 w 5981700"/>
                  <a:gd name="connsiteY94" fmla="*/ 2451101 h 5386985"/>
                  <a:gd name="connsiteX95" fmla="*/ 5397500 w 5981700"/>
                  <a:gd name="connsiteY95" fmla="*/ 2311400 h 5386985"/>
                  <a:gd name="connsiteX96" fmla="*/ 5981700 w 5981700"/>
                  <a:gd name="connsiteY96" fmla="*/ 1866900 h 5386985"/>
                  <a:gd name="connsiteX97" fmla="*/ 5473700 w 5981700"/>
                  <a:gd name="connsiteY97" fmla="*/ 1473200 h 5386985"/>
                  <a:gd name="connsiteX98" fmla="*/ 5359400 w 5981700"/>
                  <a:gd name="connsiteY98" fmla="*/ 431800 h 5386985"/>
                  <a:gd name="connsiteX99" fmla="*/ 4660900 w 5981700"/>
                  <a:gd name="connsiteY99" fmla="*/ 0 h 5386985"/>
                  <a:gd name="connsiteX100" fmla="*/ 4203700 w 5981700"/>
                  <a:gd name="connsiteY100" fmla="*/ 482600 h 5386985"/>
                  <a:gd name="connsiteX101" fmla="*/ 1244600 w 5981700"/>
                  <a:gd name="connsiteY101"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208463 w 5981700"/>
                  <a:gd name="connsiteY73" fmla="*/ 4840289 h 5386985"/>
                  <a:gd name="connsiteX74" fmla="*/ 4263231 w 5981700"/>
                  <a:gd name="connsiteY74" fmla="*/ 4861720 h 5386985"/>
                  <a:gd name="connsiteX75" fmla="*/ 4182269 w 5981700"/>
                  <a:gd name="connsiteY75" fmla="*/ 4952207 h 5386985"/>
                  <a:gd name="connsiteX76" fmla="*/ 4244181 w 5981700"/>
                  <a:gd name="connsiteY76" fmla="*/ 5061745 h 5386985"/>
                  <a:gd name="connsiteX77" fmla="*/ 4298156 w 5981700"/>
                  <a:gd name="connsiteY77" fmla="*/ 5092700 h 5386985"/>
                  <a:gd name="connsiteX78" fmla="*/ 4476750 w 5981700"/>
                  <a:gd name="connsiteY78" fmla="*/ 4572001 h 5386985"/>
                  <a:gd name="connsiteX79" fmla="*/ 4540250 w 5981700"/>
                  <a:gd name="connsiteY79" fmla="*/ 4635501 h 5386985"/>
                  <a:gd name="connsiteX80" fmla="*/ 4657725 w 5981700"/>
                  <a:gd name="connsiteY80" fmla="*/ 4543426 h 5386985"/>
                  <a:gd name="connsiteX81" fmla="*/ 4657725 w 5981700"/>
                  <a:gd name="connsiteY81" fmla="*/ 4340225 h 5386985"/>
                  <a:gd name="connsiteX82" fmla="*/ 4689475 w 5981700"/>
                  <a:gd name="connsiteY82" fmla="*/ 4203700 h 5386985"/>
                  <a:gd name="connsiteX83" fmla="*/ 4768850 w 5981700"/>
                  <a:gd name="connsiteY83" fmla="*/ 4143376 h 5386985"/>
                  <a:gd name="connsiteX84" fmla="*/ 4800600 w 5981700"/>
                  <a:gd name="connsiteY84" fmla="*/ 4067176 h 5386985"/>
                  <a:gd name="connsiteX85" fmla="*/ 4826000 w 5981700"/>
                  <a:gd name="connsiteY85" fmla="*/ 3908425 h 5386985"/>
                  <a:gd name="connsiteX86" fmla="*/ 5105400 w 5981700"/>
                  <a:gd name="connsiteY86" fmla="*/ 3908425 h 5386985"/>
                  <a:gd name="connsiteX87" fmla="*/ 5073650 w 5981700"/>
                  <a:gd name="connsiteY87" fmla="*/ 3765551 h 5386985"/>
                  <a:gd name="connsiteX88" fmla="*/ 5181600 w 5981700"/>
                  <a:gd name="connsiteY88" fmla="*/ 3473451 h 5386985"/>
                  <a:gd name="connsiteX89" fmla="*/ 5162550 w 5981700"/>
                  <a:gd name="connsiteY89" fmla="*/ 3263901 h 5386985"/>
                  <a:gd name="connsiteX90" fmla="*/ 5187950 w 5981700"/>
                  <a:gd name="connsiteY90" fmla="*/ 2987675 h 5386985"/>
                  <a:gd name="connsiteX91" fmla="*/ 5251450 w 5981700"/>
                  <a:gd name="connsiteY91" fmla="*/ 2822576 h 5386985"/>
                  <a:gd name="connsiteX92" fmla="*/ 5318125 w 5981700"/>
                  <a:gd name="connsiteY92" fmla="*/ 2705101 h 5386985"/>
                  <a:gd name="connsiteX93" fmla="*/ 5343525 w 5981700"/>
                  <a:gd name="connsiteY93" fmla="*/ 2492376 h 5386985"/>
                  <a:gd name="connsiteX94" fmla="*/ 5318125 w 5981700"/>
                  <a:gd name="connsiteY94" fmla="*/ 2451101 h 5386985"/>
                  <a:gd name="connsiteX95" fmla="*/ 5353050 w 5981700"/>
                  <a:gd name="connsiteY95" fmla="*/ 2289175 h 5386985"/>
                  <a:gd name="connsiteX96" fmla="*/ 5981700 w 5981700"/>
                  <a:gd name="connsiteY96" fmla="*/ 1866900 h 5386985"/>
                  <a:gd name="connsiteX97" fmla="*/ 5473700 w 5981700"/>
                  <a:gd name="connsiteY97" fmla="*/ 1473200 h 5386985"/>
                  <a:gd name="connsiteX98" fmla="*/ 5359400 w 5981700"/>
                  <a:gd name="connsiteY98" fmla="*/ 431800 h 5386985"/>
                  <a:gd name="connsiteX99" fmla="*/ 4660900 w 5981700"/>
                  <a:gd name="connsiteY99" fmla="*/ 0 h 5386985"/>
                  <a:gd name="connsiteX100" fmla="*/ 4203700 w 5981700"/>
                  <a:gd name="connsiteY100" fmla="*/ 482600 h 5386985"/>
                  <a:gd name="connsiteX101" fmla="*/ 1244600 w 5981700"/>
                  <a:gd name="connsiteY101"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208463 w 5981700"/>
                  <a:gd name="connsiteY73" fmla="*/ 4840289 h 5386985"/>
                  <a:gd name="connsiteX74" fmla="*/ 4263231 w 5981700"/>
                  <a:gd name="connsiteY74" fmla="*/ 4861720 h 5386985"/>
                  <a:gd name="connsiteX75" fmla="*/ 4182269 w 5981700"/>
                  <a:gd name="connsiteY75" fmla="*/ 4952207 h 5386985"/>
                  <a:gd name="connsiteX76" fmla="*/ 4244181 w 5981700"/>
                  <a:gd name="connsiteY76" fmla="*/ 5061745 h 5386985"/>
                  <a:gd name="connsiteX77" fmla="*/ 4298156 w 5981700"/>
                  <a:gd name="connsiteY77" fmla="*/ 5092700 h 5386985"/>
                  <a:gd name="connsiteX78" fmla="*/ 4476750 w 5981700"/>
                  <a:gd name="connsiteY78" fmla="*/ 4572001 h 5386985"/>
                  <a:gd name="connsiteX79" fmla="*/ 4540250 w 5981700"/>
                  <a:gd name="connsiteY79" fmla="*/ 4635501 h 5386985"/>
                  <a:gd name="connsiteX80" fmla="*/ 4657725 w 5981700"/>
                  <a:gd name="connsiteY80" fmla="*/ 4543426 h 5386985"/>
                  <a:gd name="connsiteX81" fmla="*/ 4657725 w 5981700"/>
                  <a:gd name="connsiteY81" fmla="*/ 4340225 h 5386985"/>
                  <a:gd name="connsiteX82" fmla="*/ 4689475 w 5981700"/>
                  <a:gd name="connsiteY82" fmla="*/ 4203700 h 5386985"/>
                  <a:gd name="connsiteX83" fmla="*/ 4768850 w 5981700"/>
                  <a:gd name="connsiteY83" fmla="*/ 4143376 h 5386985"/>
                  <a:gd name="connsiteX84" fmla="*/ 4800600 w 5981700"/>
                  <a:gd name="connsiteY84" fmla="*/ 4067176 h 5386985"/>
                  <a:gd name="connsiteX85" fmla="*/ 4826000 w 5981700"/>
                  <a:gd name="connsiteY85" fmla="*/ 3908425 h 5386985"/>
                  <a:gd name="connsiteX86" fmla="*/ 5105400 w 5981700"/>
                  <a:gd name="connsiteY86" fmla="*/ 3908425 h 5386985"/>
                  <a:gd name="connsiteX87" fmla="*/ 5073650 w 5981700"/>
                  <a:gd name="connsiteY87" fmla="*/ 3765551 h 5386985"/>
                  <a:gd name="connsiteX88" fmla="*/ 5181600 w 5981700"/>
                  <a:gd name="connsiteY88" fmla="*/ 3473451 h 5386985"/>
                  <a:gd name="connsiteX89" fmla="*/ 5162550 w 5981700"/>
                  <a:gd name="connsiteY89" fmla="*/ 3263901 h 5386985"/>
                  <a:gd name="connsiteX90" fmla="*/ 5187950 w 5981700"/>
                  <a:gd name="connsiteY90" fmla="*/ 2987675 h 5386985"/>
                  <a:gd name="connsiteX91" fmla="*/ 5251450 w 5981700"/>
                  <a:gd name="connsiteY91" fmla="*/ 2822576 h 5386985"/>
                  <a:gd name="connsiteX92" fmla="*/ 5318125 w 5981700"/>
                  <a:gd name="connsiteY92" fmla="*/ 2705101 h 5386985"/>
                  <a:gd name="connsiteX93" fmla="*/ 5343525 w 5981700"/>
                  <a:gd name="connsiteY93" fmla="*/ 2492376 h 5386985"/>
                  <a:gd name="connsiteX94" fmla="*/ 5318125 w 5981700"/>
                  <a:gd name="connsiteY94" fmla="*/ 2451101 h 5386985"/>
                  <a:gd name="connsiteX95" fmla="*/ 5375275 w 5981700"/>
                  <a:gd name="connsiteY95" fmla="*/ 2378076 h 5386985"/>
                  <a:gd name="connsiteX96" fmla="*/ 5353050 w 5981700"/>
                  <a:gd name="connsiteY96" fmla="*/ 2289175 h 5386985"/>
                  <a:gd name="connsiteX97" fmla="*/ 5981700 w 5981700"/>
                  <a:gd name="connsiteY97" fmla="*/ 1866900 h 5386985"/>
                  <a:gd name="connsiteX98" fmla="*/ 5473700 w 5981700"/>
                  <a:gd name="connsiteY98" fmla="*/ 1473200 h 5386985"/>
                  <a:gd name="connsiteX99" fmla="*/ 5359400 w 5981700"/>
                  <a:gd name="connsiteY99" fmla="*/ 431800 h 5386985"/>
                  <a:gd name="connsiteX100" fmla="*/ 4660900 w 5981700"/>
                  <a:gd name="connsiteY100" fmla="*/ 0 h 5386985"/>
                  <a:gd name="connsiteX101" fmla="*/ 4203700 w 5981700"/>
                  <a:gd name="connsiteY101" fmla="*/ 482600 h 5386985"/>
                  <a:gd name="connsiteX102" fmla="*/ 1244600 w 5981700"/>
                  <a:gd name="connsiteY102"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208463 w 5981700"/>
                  <a:gd name="connsiteY73" fmla="*/ 4840289 h 5386985"/>
                  <a:gd name="connsiteX74" fmla="*/ 4263231 w 5981700"/>
                  <a:gd name="connsiteY74" fmla="*/ 4861720 h 5386985"/>
                  <a:gd name="connsiteX75" fmla="*/ 4182269 w 5981700"/>
                  <a:gd name="connsiteY75" fmla="*/ 4952207 h 5386985"/>
                  <a:gd name="connsiteX76" fmla="*/ 4244181 w 5981700"/>
                  <a:gd name="connsiteY76" fmla="*/ 5061745 h 5386985"/>
                  <a:gd name="connsiteX77" fmla="*/ 4298156 w 5981700"/>
                  <a:gd name="connsiteY77" fmla="*/ 5092700 h 5386985"/>
                  <a:gd name="connsiteX78" fmla="*/ 4476750 w 5981700"/>
                  <a:gd name="connsiteY78" fmla="*/ 4572001 h 5386985"/>
                  <a:gd name="connsiteX79" fmla="*/ 4540250 w 5981700"/>
                  <a:gd name="connsiteY79" fmla="*/ 4635501 h 5386985"/>
                  <a:gd name="connsiteX80" fmla="*/ 4657725 w 5981700"/>
                  <a:gd name="connsiteY80" fmla="*/ 4543426 h 5386985"/>
                  <a:gd name="connsiteX81" fmla="*/ 4657725 w 5981700"/>
                  <a:gd name="connsiteY81" fmla="*/ 4340225 h 5386985"/>
                  <a:gd name="connsiteX82" fmla="*/ 4689475 w 5981700"/>
                  <a:gd name="connsiteY82" fmla="*/ 4203700 h 5386985"/>
                  <a:gd name="connsiteX83" fmla="*/ 4768850 w 5981700"/>
                  <a:gd name="connsiteY83" fmla="*/ 4143376 h 5386985"/>
                  <a:gd name="connsiteX84" fmla="*/ 4800600 w 5981700"/>
                  <a:gd name="connsiteY84" fmla="*/ 4067176 h 5386985"/>
                  <a:gd name="connsiteX85" fmla="*/ 4826000 w 5981700"/>
                  <a:gd name="connsiteY85" fmla="*/ 3908425 h 5386985"/>
                  <a:gd name="connsiteX86" fmla="*/ 5105400 w 5981700"/>
                  <a:gd name="connsiteY86" fmla="*/ 3908425 h 5386985"/>
                  <a:gd name="connsiteX87" fmla="*/ 5073650 w 5981700"/>
                  <a:gd name="connsiteY87" fmla="*/ 3765551 h 5386985"/>
                  <a:gd name="connsiteX88" fmla="*/ 5181600 w 5981700"/>
                  <a:gd name="connsiteY88" fmla="*/ 3473451 h 5386985"/>
                  <a:gd name="connsiteX89" fmla="*/ 5162550 w 5981700"/>
                  <a:gd name="connsiteY89" fmla="*/ 3263901 h 5386985"/>
                  <a:gd name="connsiteX90" fmla="*/ 5187950 w 5981700"/>
                  <a:gd name="connsiteY90" fmla="*/ 2987675 h 5386985"/>
                  <a:gd name="connsiteX91" fmla="*/ 5251450 w 5981700"/>
                  <a:gd name="connsiteY91" fmla="*/ 2822576 h 5386985"/>
                  <a:gd name="connsiteX92" fmla="*/ 5318125 w 5981700"/>
                  <a:gd name="connsiteY92" fmla="*/ 2705101 h 5386985"/>
                  <a:gd name="connsiteX93" fmla="*/ 5343525 w 5981700"/>
                  <a:gd name="connsiteY93" fmla="*/ 2492376 h 5386985"/>
                  <a:gd name="connsiteX94" fmla="*/ 5318125 w 5981700"/>
                  <a:gd name="connsiteY94" fmla="*/ 2451101 h 5386985"/>
                  <a:gd name="connsiteX95" fmla="*/ 5375275 w 5981700"/>
                  <a:gd name="connsiteY95" fmla="*/ 2378076 h 5386985"/>
                  <a:gd name="connsiteX96" fmla="*/ 5353050 w 5981700"/>
                  <a:gd name="connsiteY96" fmla="*/ 2289175 h 5386985"/>
                  <a:gd name="connsiteX97" fmla="*/ 5543550 w 5981700"/>
                  <a:gd name="connsiteY97" fmla="*/ 2308226 h 5386985"/>
                  <a:gd name="connsiteX98" fmla="*/ 5981700 w 5981700"/>
                  <a:gd name="connsiteY98" fmla="*/ 1866900 h 5386985"/>
                  <a:gd name="connsiteX99" fmla="*/ 5473700 w 5981700"/>
                  <a:gd name="connsiteY99" fmla="*/ 1473200 h 5386985"/>
                  <a:gd name="connsiteX100" fmla="*/ 5359400 w 5981700"/>
                  <a:gd name="connsiteY100" fmla="*/ 431800 h 5386985"/>
                  <a:gd name="connsiteX101" fmla="*/ 4660900 w 5981700"/>
                  <a:gd name="connsiteY101" fmla="*/ 0 h 5386985"/>
                  <a:gd name="connsiteX102" fmla="*/ 4203700 w 5981700"/>
                  <a:gd name="connsiteY102" fmla="*/ 482600 h 5386985"/>
                  <a:gd name="connsiteX103" fmla="*/ 1244600 w 5981700"/>
                  <a:gd name="connsiteY103"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208463 w 5981700"/>
                  <a:gd name="connsiteY73" fmla="*/ 4840289 h 5386985"/>
                  <a:gd name="connsiteX74" fmla="*/ 4263231 w 5981700"/>
                  <a:gd name="connsiteY74" fmla="*/ 4861720 h 5386985"/>
                  <a:gd name="connsiteX75" fmla="*/ 4182269 w 5981700"/>
                  <a:gd name="connsiteY75" fmla="*/ 4952207 h 5386985"/>
                  <a:gd name="connsiteX76" fmla="*/ 4244181 w 5981700"/>
                  <a:gd name="connsiteY76" fmla="*/ 5061745 h 5386985"/>
                  <a:gd name="connsiteX77" fmla="*/ 4298156 w 5981700"/>
                  <a:gd name="connsiteY77" fmla="*/ 5092700 h 5386985"/>
                  <a:gd name="connsiteX78" fmla="*/ 4476750 w 5981700"/>
                  <a:gd name="connsiteY78" fmla="*/ 4572001 h 5386985"/>
                  <a:gd name="connsiteX79" fmla="*/ 4540250 w 5981700"/>
                  <a:gd name="connsiteY79" fmla="*/ 4635501 h 5386985"/>
                  <a:gd name="connsiteX80" fmla="*/ 4657725 w 5981700"/>
                  <a:gd name="connsiteY80" fmla="*/ 4543426 h 5386985"/>
                  <a:gd name="connsiteX81" fmla="*/ 4657725 w 5981700"/>
                  <a:gd name="connsiteY81" fmla="*/ 4340225 h 5386985"/>
                  <a:gd name="connsiteX82" fmla="*/ 4689475 w 5981700"/>
                  <a:gd name="connsiteY82" fmla="*/ 4203700 h 5386985"/>
                  <a:gd name="connsiteX83" fmla="*/ 4768850 w 5981700"/>
                  <a:gd name="connsiteY83" fmla="*/ 4143376 h 5386985"/>
                  <a:gd name="connsiteX84" fmla="*/ 4800600 w 5981700"/>
                  <a:gd name="connsiteY84" fmla="*/ 4067176 h 5386985"/>
                  <a:gd name="connsiteX85" fmla="*/ 4826000 w 5981700"/>
                  <a:gd name="connsiteY85" fmla="*/ 3908425 h 5386985"/>
                  <a:gd name="connsiteX86" fmla="*/ 5105400 w 5981700"/>
                  <a:gd name="connsiteY86" fmla="*/ 3908425 h 5386985"/>
                  <a:gd name="connsiteX87" fmla="*/ 5073650 w 5981700"/>
                  <a:gd name="connsiteY87" fmla="*/ 3765551 h 5386985"/>
                  <a:gd name="connsiteX88" fmla="*/ 5181600 w 5981700"/>
                  <a:gd name="connsiteY88" fmla="*/ 3473451 h 5386985"/>
                  <a:gd name="connsiteX89" fmla="*/ 5162550 w 5981700"/>
                  <a:gd name="connsiteY89" fmla="*/ 3263901 h 5386985"/>
                  <a:gd name="connsiteX90" fmla="*/ 5187950 w 5981700"/>
                  <a:gd name="connsiteY90" fmla="*/ 2987675 h 5386985"/>
                  <a:gd name="connsiteX91" fmla="*/ 5251450 w 5981700"/>
                  <a:gd name="connsiteY91" fmla="*/ 2822576 h 5386985"/>
                  <a:gd name="connsiteX92" fmla="*/ 5318125 w 5981700"/>
                  <a:gd name="connsiteY92" fmla="*/ 2705101 h 5386985"/>
                  <a:gd name="connsiteX93" fmla="*/ 5343525 w 5981700"/>
                  <a:gd name="connsiteY93" fmla="*/ 2492376 h 5386985"/>
                  <a:gd name="connsiteX94" fmla="*/ 5318125 w 5981700"/>
                  <a:gd name="connsiteY94" fmla="*/ 2451101 h 5386985"/>
                  <a:gd name="connsiteX95" fmla="*/ 5375275 w 5981700"/>
                  <a:gd name="connsiteY95" fmla="*/ 2378076 h 5386985"/>
                  <a:gd name="connsiteX96" fmla="*/ 5353050 w 5981700"/>
                  <a:gd name="connsiteY96" fmla="*/ 2289175 h 5386985"/>
                  <a:gd name="connsiteX97" fmla="*/ 5543550 w 5981700"/>
                  <a:gd name="connsiteY97" fmla="*/ 2308226 h 5386985"/>
                  <a:gd name="connsiteX98" fmla="*/ 5540375 w 5981700"/>
                  <a:gd name="connsiteY98" fmla="*/ 2184401 h 5386985"/>
                  <a:gd name="connsiteX99" fmla="*/ 5981700 w 5981700"/>
                  <a:gd name="connsiteY99" fmla="*/ 1866900 h 5386985"/>
                  <a:gd name="connsiteX100" fmla="*/ 5473700 w 5981700"/>
                  <a:gd name="connsiteY100" fmla="*/ 1473200 h 5386985"/>
                  <a:gd name="connsiteX101" fmla="*/ 5359400 w 5981700"/>
                  <a:gd name="connsiteY101" fmla="*/ 431800 h 5386985"/>
                  <a:gd name="connsiteX102" fmla="*/ 4660900 w 5981700"/>
                  <a:gd name="connsiteY102" fmla="*/ 0 h 5386985"/>
                  <a:gd name="connsiteX103" fmla="*/ 4203700 w 5981700"/>
                  <a:gd name="connsiteY103" fmla="*/ 482600 h 5386985"/>
                  <a:gd name="connsiteX104" fmla="*/ 1244600 w 5981700"/>
                  <a:gd name="connsiteY104"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208463 w 5981700"/>
                  <a:gd name="connsiteY73" fmla="*/ 4840289 h 5386985"/>
                  <a:gd name="connsiteX74" fmla="*/ 4263231 w 5981700"/>
                  <a:gd name="connsiteY74" fmla="*/ 4861720 h 5386985"/>
                  <a:gd name="connsiteX75" fmla="*/ 4182269 w 5981700"/>
                  <a:gd name="connsiteY75" fmla="*/ 4952207 h 5386985"/>
                  <a:gd name="connsiteX76" fmla="*/ 4244181 w 5981700"/>
                  <a:gd name="connsiteY76" fmla="*/ 5061745 h 5386985"/>
                  <a:gd name="connsiteX77" fmla="*/ 4298156 w 5981700"/>
                  <a:gd name="connsiteY77" fmla="*/ 5092700 h 5386985"/>
                  <a:gd name="connsiteX78" fmla="*/ 4476750 w 5981700"/>
                  <a:gd name="connsiteY78" fmla="*/ 4572001 h 5386985"/>
                  <a:gd name="connsiteX79" fmla="*/ 4540250 w 5981700"/>
                  <a:gd name="connsiteY79" fmla="*/ 4635501 h 5386985"/>
                  <a:gd name="connsiteX80" fmla="*/ 4657725 w 5981700"/>
                  <a:gd name="connsiteY80" fmla="*/ 4543426 h 5386985"/>
                  <a:gd name="connsiteX81" fmla="*/ 4657725 w 5981700"/>
                  <a:gd name="connsiteY81" fmla="*/ 4340225 h 5386985"/>
                  <a:gd name="connsiteX82" fmla="*/ 4689475 w 5981700"/>
                  <a:gd name="connsiteY82" fmla="*/ 4203700 h 5386985"/>
                  <a:gd name="connsiteX83" fmla="*/ 4768850 w 5981700"/>
                  <a:gd name="connsiteY83" fmla="*/ 4143376 h 5386985"/>
                  <a:gd name="connsiteX84" fmla="*/ 4800600 w 5981700"/>
                  <a:gd name="connsiteY84" fmla="*/ 4067176 h 5386985"/>
                  <a:gd name="connsiteX85" fmla="*/ 4826000 w 5981700"/>
                  <a:gd name="connsiteY85" fmla="*/ 3908425 h 5386985"/>
                  <a:gd name="connsiteX86" fmla="*/ 5105400 w 5981700"/>
                  <a:gd name="connsiteY86" fmla="*/ 3908425 h 5386985"/>
                  <a:gd name="connsiteX87" fmla="*/ 5073650 w 5981700"/>
                  <a:gd name="connsiteY87" fmla="*/ 3765551 h 5386985"/>
                  <a:gd name="connsiteX88" fmla="*/ 5181600 w 5981700"/>
                  <a:gd name="connsiteY88" fmla="*/ 3473451 h 5386985"/>
                  <a:gd name="connsiteX89" fmla="*/ 5162550 w 5981700"/>
                  <a:gd name="connsiteY89" fmla="*/ 3263901 h 5386985"/>
                  <a:gd name="connsiteX90" fmla="*/ 5187950 w 5981700"/>
                  <a:gd name="connsiteY90" fmla="*/ 2987675 h 5386985"/>
                  <a:gd name="connsiteX91" fmla="*/ 5251450 w 5981700"/>
                  <a:gd name="connsiteY91" fmla="*/ 2822576 h 5386985"/>
                  <a:gd name="connsiteX92" fmla="*/ 5318125 w 5981700"/>
                  <a:gd name="connsiteY92" fmla="*/ 2705101 h 5386985"/>
                  <a:gd name="connsiteX93" fmla="*/ 5343525 w 5981700"/>
                  <a:gd name="connsiteY93" fmla="*/ 2492376 h 5386985"/>
                  <a:gd name="connsiteX94" fmla="*/ 5318125 w 5981700"/>
                  <a:gd name="connsiteY94" fmla="*/ 2451101 h 5386985"/>
                  <a:gd name="connsiteX95" fmla="*/ 5375275 w 5981700"/>
                  <a:gd name="connsiteY95" fmla="*/ 2378076 h 5386985"/>
                  <a:gd name="connsiteX96" fmla="*/ 5353050 w 5981700"/>
                  <a:gd name="connsiteY96" fmla="*/ 2289175 h 5386985"/>
                  <a:gd name="connsiteX97" fmla="*/ 5543550 w 5981700"/>
                  <a:gd name="connsiteY97" fmla="*/ 2308226 h 5386985"/>
                  <a:gd name="connsiteX98" fmla="*/ 5540375 w 5981700"/>
                  <a:gd name="connsiteY98" fmla="*/ 2184401 h 5386985"/>
                  <a:gd name="connsiteX99" fmla="*/ 5788025 w 5981700"/>
                  <a:gd name="connsiteY99" fmla="*/ 2139951 h 5386985"/>
                  <a:gd name="connsiteX100" fmla="*/ 5981700 w 5981700"/>
                  <a:gd name="connsiteY100" fmla="*/ 1866900 h 5386985"/>
                  <a:gd name="connsiteX101" fmla="*/ 5473700 w 5981700"/>
                  <a:gd name="connsiteY101" fmla="*/ 1473200 h 5386985"/>
                  <a:gd name="connsiteX102" fmla="*/ 5359400 w 5981700"/>
                  <a:gd name="connsiteY102" fmla="*/ 431800 h 5386985"/>
                  <a:gd name="connsiteX103" fmla="*/ 4660900 w 5981700"/>
                  <a:gd name="connsiteY103" fmla="*/ 0 h 5386985"/>
                  <a:gd name="connsiteX104" fmla="*/ 4203700 w 5981700"/>
                  <a:gd name="connsiteY104" fmla="*/ 482600 h 5386985"/>
                  <a:gd name="connsiteX105" fmla="*/ 1244600 w 5981700"/>
                  <a:gd name="connsiteY105"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208463 w 5981700"/>
                  <a:gd name="connsiteY73" fmla="*/ 4840289 h 5386985"/>
                  <a:gd name="connsiteX74" fmla="*/ 4263231 w 5981700"/>
                  <a:gd name="connsiteY74" fmla="*/ 4861720 h 5386985"/>
                  <a:gd name="connsiteX75" fmla="*/ 4182269 w 5981700"/>
                  <a:gd name="connsiteY75" fmla="*/ 4952207 h 5386985"/>
                  <a:gd name="connsiteX76" fmla="*/ 4244181 w 5981700"/>
                  <a:gd name="connsiteY76" fmla="*/ 5061745 h 5386985"/>
                  <a:gd name="connsiteX77" fmla="*/ 4298156 w 5981700"/>
                  <a:gd name="connsiteY77" fmla="*/ 5092700 h 5386985"/>
                  <a:gd name="connsiteX78" fmla="*/ 4476750 w 5981700"/>
                  <a:gd name="connsiteY78" fmla="*/ 4572001 h 5386985"/>
                  <a:gd name="connsiteX79" fmla="*/ 4540250 w 5981700"/>
                  <a:gd name="connsiteY79" fmla="*/ 4635501 h 5386985"/>
                  <a:gd name="connsiteX80" fmla="*/ 4657725 w 5981700"/>
                  <a:gd name="connsiteY80" fmla="*/ 4543426 h 5386985"/>
                  <a:gd name="connsiteX81" fmla="*/ 4657725 w 5981700"/>
                  <a:gd name="connsiteY81" fmla="*/ 4340225 h 5386985"/>
                  <a:gd name="connsiteX82" fmla="*/ 4689475 w 5981700"/>
                  <a:gd name="connsiteY82" fmla="*/ 4203700 h 5386985"/>
                  <a:gd name="connsiteX83" fmla="*/ 4768850 w 5981700"/>
                  <a:gd name="connsiteY83" fmla="*/ 4143376 h 5386985"/>
                  <a:gd name="connsiteX84" fmla="*/ 4800600 w 5981700"/>
                  <a:gd name="connsiteY84" fmla="*/ 4067176 h 5386985"/>
                  <a:gd name="connsiteX85" fmla="*/ 4826000 w 5981700"/>
                  <a:gd name="connsiteY85" fmla="*/ 3908425 h 5386985"/>
                  <a:gd name="connsiteX86" fmla="*/ 5105400 w 5981700"/>
                  <a:gd name="connsiteY86" fmla="*/ 3908425 h 5386985"/>
                  <a:gd name="connsiteX87" fmla="*/ 5073650 w 5981700"/>
                  <a:gd name="connsiteY87" fmla="*/ 3765551 h 5386985"/>
                  <a:gd name="connsiteX88" fmla="*/ 5181600 w 5981700"/>
                  <a:gd name="connsiteY88" fmla="*/ 3473451 h 5386985"/>
                  <a:gd name="connsiteX89" fmla="*/ 5162550 w 5981700"/>
                  <a:gd name="connsiteY89" fmla="*/ 3263901 h 5386985"/>
                  <a:gd name="connsiteX90" fmla="*/ 5187950 w 5981700"/>
                  <a:gd name="connsiteY90" fmla="*/ 2987675 h 5386985"/>
                  <a:gd name="connsiteX91" fmla="*/ 5251450 w 5981700"/>
                  <a:gd name="connsiteY91" fmla="*/ 2822576 h 5386985"/>
                  <a:gd name="connsiteX92" fmla="*/ 5318125 w 5981700"/>
                  <a:gd name="connsiteY92" fmla="*/ 2705101 h 5386985"/>
                  <a:gd name="connsiteX93" fmla="*/ 5343525 w 5981700"/>
                  <a:gd name="connsiteY93" fmla="*/ 2492376 h 5386985"/>
                  <a:gd name="connsiteX94" fmla="*/ 5318125 w 5981700"/>
                  <a:gd name="connsiteY94" fmla="*/ 2451101 h 5386985"/>
                  <a:gd name="connsiteX95" fmla="*/ 5375275 w 5981700"/>
                  <a:gd name="connsiteY95" fmla="*/ 2378076 h 5386985"/>
                  <a:gd name="connsiteX96" fmla="*/ 5353050 w 5981700"/>
                  <a:gd name="connsiteY96" fmla="*/ 2289175 h 5386985"/>
                  <a:gd name="connsiteX97" fmla="*/ 5543550 w 5981700"/>
                  <a:gd name="connsiteY97" fmla="*/ 2308226 h 5386985"/>
                  <a:gd name="connsiteX98" fmla="*/ 5540375 w 5981700"/>
                  <a:gd name="connsiteY98" fmla="*/ 2184401 h 5386985"/>
                  <a:gd name="connsiteX99" fmla="*/ 5645150 w 5981700"/>
                  <a:gd name="connsiteY99" fmla="*/ 2149476 h 5386985"/>
                  <a:gd name="connsiteX100" fmla="*/ 5788025 w 5981700"/>
                  <a:gd name="connsiteY100" fmla="*/ 2139951 h 5386985"/>
                  <a:gd name="connsiteX101" fmla="*/ 5981700 w 5981700"/>
                  <a:gd name="connsiteY101" fmla="*/ 1866900 h 5386985"/>
                  <a:gd name="connsiteX102" fmla="*/ 5473700 w 5981700"/>
                  <a:gd name="connsiteY102" fmla="*/ 1473200 h 5386985"/>
                  <a:gd name="connsiteX103" fmla="*/ 5359400 w 5981700"/>
                  <a:gd name="connsiteY103" fmla="*/ 431800 h 5386985"/>
                  <a:gd name="connsiteX104" fmla="*/ 4660900 w 5981700"/>
                  <a:gd name="connsiteY104" fmla="*/ 0 h 5386985"/>
                  <a:gd name="connsiteX105" fmla="*/ 4203700 w 5981700"/>
                  <a:gd name="connsiteY105" fmla="*/ 482600 h 5386985"/>
                  <a:gd name="connsiteX106" fmla="*/ 1244600 w 5981700"/>
                  <a:gd name="connsiteY106"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208463 w 5981700"/>
                  <a:gd name="connsiteY73" fmla="*/ 4840289 h 5386985"/>
                  <a:gd name="connsiteX74" fmla="*/ 4263231 w 5981700"/>
                  <a:gd name="connsiteY74" fmla="*/ 4861720 h 5386985"/>
                  <a:gd name="connsiteX75" fmla="*/ 4182269 w 5981700"/>
                  <a:gd name="connsiteY75" fmla="*/ 4952207 h 5386985"/>
                  <a:gd name="connsiteX76" fmla="*/ 4244181 w 5981700"/>
                  <a:gd name="connsiteY76" fmla="*/ 5061745 h 5386985"/>
                  <a:gd name="connsiteX77" fmla="*/ 4298156 w 5981700"/>
                  <a:gd name="connsiteY77" fmla="*/ 5092700 h 5386985"/>
                  <a:gd name="connsiteX78" fmla="*/ 4476750 w 5981700"/>
                  <a:gd name="connsiteY78" fmla="*/ 4572001 h 5386985"/>
                  <a:gd name="connsiteX79" fmla="*/ 4540250 w 5981700"/>
                  <a:gd name="connsiteY79" fmla="*/ 4635501 h 5386985"/>
                  <a:gd name="connsiteX80" fmla="*/ 4657725 w 5981700"/>
                  <a:gd name="connsiteY80" fmla="*/ 4543426 h 5386985"/>
                  <a:gd name="connsiteX81" fmla="*/ 4657725 w 5981700"/>
                  <a:gd name="connsiteY81" fmla="*/ 4340225 h 5386985"/>
                  <a:gd name="connsiteX82" fmla="*/ 4689475 w 5981700"/>
                  <a:gd name="connsiteY82" fmla="*/ 4203700 h 5386985"/>
                  <a:gd name="connsiteX83" fmla="*/ 4768850 w 5981700"/>
                  <a:gd name="connsiteY83" fmla="*/ 4143376 h 5386985"/>
                  <a:gd name="connsiteX84" fmla="*/ 4800600 w 5981700"/>
                  <a:gd name="connsiteY84" fmla="*/ 4067176 h 5386985"/>
                  <a:gd name="connsiteX85" fmla="*/ 4826000 w 5981700"/>
                  <a:gd name="connsiteY85" fmla="*/ 3908425 h 5386985"/>
                  <a:gd name="connsiteX86" fmla="*/ 5105400 w 5981700"/>
                  <a:gd name="connsiteY86" fmla="*/ 3908425 h 5386985"/>
                  <a:gd name="connsiteX87" fmla="*/ 5073650 w 5981700"/>
                  <a:gd name="connsiteY87" fmla="*/ 3765551 h 5386985"/>
                  <a:gd name="connsiteX88" fmla="*/ 5181600 w 5981700"/>
                  <a:gd name="connsiteY88" fmla="*/ 3473451 h 5386985"/>
                  <a:gd name="connsiteX89" fmla="*/ 5162550 w 5981700"/>
                  <a:gd name="connsiteY89" fmla="*/ 3263901 h 5386985"/>
                  <a:gd name="connsiteX90" fmla="*/ 5187950 w 5981700"/>
                  <a:gd name="connsiteY90" fmla="*/ 2987675 h 5386985"/>
                  <a:gd name="connsiteX91" fmla="*/ 5251450 w 5981700"/>
                  <a:gd name="connsiteY91" fmla="*/ 2822576 h 5386985"/>
                  <a:gd name="connsiteX92" fmla="*/ 5318125 w 5981700"/>
                  <a:gd name="connsiteY92" fmla="*/ 2705101 h 5386985"/>
                  <a:gd name="connsiteX93" fmla="*/ 5343525 w 5981700"/>
                  <a:gd name="connsiteY93" fmla="*/ 2492376 h 5386985"/>
                  <a:gd name="connsiteX94" fmla="*/ 5318125 w 5981700"/>
                  <a:gd name="connsiteY94" fmla="*/ 2451101 h 5386985"/>
                  <a:gd name="connsiteX95" fmla="*/ 5375275 w 5981700"/>
                  <a:gd name="connsiteY95" fmla="*/ 2378076 h 5386985"/>
                  <a:gd name="connsiteX96" fmla="*/ 5353050 w 5981700"/>
                  <a:gd name="connsiteY96" fmla="*/ 2289175 h 5386985"/>
                  <a:gd name="connsiteX97" fmla="*/ 5543550 w 5981700"/>
                  <a:gd name="connsiteY97" fmla="*/ 2308226 h 5386985"/>
                  <a:gd name="connsiteX98" fmla="*/ 5553075 w 5981700"/>
                  <a:gd name="connsiteY98" fmla="*/ 2197101 h 5386985"/>
                  <a:gd name="connsiteX99" fmla="*/ 5645150 w 5981700"/>
                  <a:gd name="connsiteY99" fmla="*/ 2149476 h 5386985"/>
                  <a:gd name="connsiteX100" fmla="*/ 5788025 w 5981700"/>
                  <a:gd name="connsiteY100" fmla="*/ 2139951 h 5386985"/>
                  <a:gd name="connsiteX101" fmla="*/ 5981700 w 5981700"/>
                  <a:gd name="connsiteY101" fmla="*/ 1866900 h 5386985"/>
                  <a:gd name="connsiteX102" fmla="*/ 5473700 w 5981700"/>
                  <a:gd name="connsiteY102" fmla="*/ 1473200 h 5386985"/>
                  <a:gd name="connsiteX103" fmla="*/ 5359400 w 5981700"/>
                  <a:gd name="connsiteY103" fmla="*/ 431800 h 5386985"/>
                  <a:gd name="connsiteX104" fmla="*/ 4660900 w 5981700"/>
                  <a:gd name="connsiteY104" fmla="*/ 0 h 5386985"/>
                  <a:gd name="connsiteX105" fmla="*/ 4203700 w 5981700"/>
                  <a:gd name="connsiteY105" fmla="*/ 482600 h 5386985"/>
                  <a:gd name="connsiteX106" fmla="*/ 1244600 w 5981700"/>
                  <a:gd name="connsiteY106" fmla="*/ 457200 h 5386985"/>
                  <a:gd name="connsiteX0" fmla="*/ 1244600 w 5981700"/>
                  <a:gd name="connsiteY0" fmla="*/ 457200 h 5386985"/>
                  <a:gd name="connsiteX1" fmla="*/ 1244600 w 5981700"/>
                  <a:gd name="connsiteY1" fmla="*/ 1193800 h 5386985"/>
                  <a:gd name="connsiteX2" fmla="*/ 838201 w 5981700"/>
                  <a:gd name="connsiteY2" fmla="*/ 1201737 h 5386985"/>
                  <a:gd name="connsiteX3" fmla="*/ 838200 w 5981700"/>
                  <a:gd name="connsiteY3" fmla="*/ 2794000 h 5386985"/>
                  <a:gd name="connsiteX4" fmla="*/ 520700 w 5981700"/>
                  <a:gd name="connsiteY4" fmla="*/ 2806700 h 5386985"/>
                  <a:gd name="connsiteX5" fmla="*/ 431800 w 5981700"/>
                  <a:gd name="connsiteY5" fmla="*/ 2908300 h 5386985"/>
                  <a:gd name="connsiteX6" fmla="*/ 469900 w 5981700"/>
                  <a:gd name="connsiteY6" fmla="*/ 2971800 h 5386985"/>
                  <a:gd name="connsiteX7" fmla="*/ 348456 w 5981700"/>
                  <a:gd name="connsiteY7" fmla="*/ 3116263 h 5386985"/>
                  <a:gd name="connsiteX8" fmla="*/ 350838 w 5981700"/>
                  <a:gd name="connsiteY8" fmla="*/ 3209131 h 5386985"/>
                  <a:gd name="connsiteX9" fmla="*/ 274638 w 5981700"/>
                  <a:gd name="connsiteY9" fmla="*/ 3221038 h 5386985"/>
                  <a:gd name="connsiteX10" fmla="*/ 234157 w 5981700"/>
                  <a:gd name="connsiteY10" fmla="*/ 3231356 h 5386985"/>
                  <a:gd name="connsiteX11" fmla="*/ 246063 w 5981700"/>
                  <a:gd name="connsiteY11" fmla="*/ 3302000 h 5386985"/>
                  <a:gd name="connsiteX12" fmla="*/ 292100 w 5981700"/>
                  <a:gd name="connsiteY12" fmla="*/ 3378200 h 5386985"/>
                  <a:gd name="connsiteX13" fmla="*/ 177006 w 5981700"/>
                  <a:gd name="connsiteY13" fmla="*/ 3454400 h 5386985"/>
                  <a:gd name="connsiteX14" fmla="*/ 101600 w 5981700"/>
                  <a:gd name="connsiteY14" fmla="*/ 3543300 h 5386985"/>
                  <a:gd name="connsiteX15" fmla="*/ 177006 w 5981700"/>
                  <a:gd name="connsiteY15" fmla="*/ 3675856 h 5386985"/>
                  <a:gd name="connsiteX16" fmla="*/ 171450 w 5981700"/>
                  <a:gd name="connsiteY16" fmla="*/ 3711575 h 5386985"/>
                  <a:gd name="connsiteX17" fmla="*/ 79375 w 5981700"/>
                  <a:gd name="connsiteY17" fmla="*/ 3794919 h 5386985"/>
                  <a:gd name="connsiteX18" fmla="*/ 0 w 5981700"/>
                  <a:gd name="connsiteY18" fmla="*/ 3911600 h 5386985"/>
                  <a:gd name="connsiteX19" fmla="*/ 129382 w 5981700"/>
                  <a:gd name="connsiteY19" fmla="*/ 3984625 h 5386985"/>
                  <a:gd name="connsiteX20" fmla="*/ 192088 w 5981700"/>
                  <a:gd name="connsiteY20" fmla="*/ 3965575 h 5386985"/>
                  <a:gd name="connsiteX21" fmla="*/ 234156 w 5981700"/>
                  <a:gd name="connsiteY21" fmla="*/ 4011613 h 5386985"/>
                  <a:gd name="connsiteX22" fmla="*/ 300831 w 5981700"/>
                  <a:gd name="connsiteY22" fmla="*/ 4366419 h 5386985"/>
                  <a:gd name="connsiteX23" fmla="*/ 429419 w 5981700"/>
                  <a:gd name="connsiteY23" fmla="*/ 4468813 h 5386985"/>
                  <a:gd name="connsiteX24" fmla="*/ 434181 w 5981700"/>
                  <a:gd name="connsiteY24" fmla="*/ 4564063 h 5386985"/>
                  <a:gd name="connsiteX25" fmla="*/ 419894 w 5981700"/>
                  <a:gd name="connsiteY25" fmla="*/ 4621213 h 5386985"/>
                  <a:gd name="connsiteX26" fmla="*/ 453231 w 5981700"/>
                  <a:gd name="connsiteY26" fmla="*/ 4690269 h 5386985"/>
                  <a:gd name="connsiteX27" fmla="*/ 574675 w 5981700"/>
                  <a:gd name="connsiteY27" fmla="*/ 4785519 h 5386985"/>
                  <a:gd name="connsiteX28" fmla="*/ 688975 w 5981700"/>
                  <a:gd name="connsiteY28" fmla="*/ 4973638 h 5386985"/>
                  <a:gd name="connsiteX29" fmla="*/ 686594 w 5981700"/>
                  <a:gd name="connsiteY29" fmla="*/ 5156994 h 5386985"/>
                  <a:gd name="connsiteX30" fmla="*/ 615950 w 5981700"/>
                  <a:gd name="connsiteY30" fmla="*/ 5345113 h 5386985"/>
                  <a:gd name="connsiteX31" fmla="*/ 916782 w 5981700"/>
                  <a:gd name="connsiteY31" fmla="*/ 5386387 h 5386985"/>
                  <a:gd name="connsiteX32" fmla="*/ 1012825 w 5981700"/>
                  <a:gd name="connsiteY32" fmla="*/ 5357020 h 5386985"/>
                  <a:gd name="connsiteX33" fmla="*/ 1043781 w 5981700"/>
                  <a:gd name="connsiteY33" fmla="*/ 5309395 h 5386985"/>
                  <a:gd name="connsiteX34" fmla="*/ 1034256 w 5981700"/>
                  <a:gd name="connsiteY34" fmla="*/ 5214145 h 5386985"/>
                  <a:gd name="connsiteX35" fmla="*/ 1091406 w 5981700"/>
                  <a:gd name="connsiteY35" fmla="*/ 5106989 h 5386985"/>
                  <a:gd name="connsiteX36" fmla="*/ 1091406 w 5981700"/>
                  <a:gd name="connsiteY36" fmla="*/ 5056982 h 5386985"/>
                  <a:gd name="connsiteX37" fmla="*/ 1222375 w 5981700"/>
                  <a:gd name="connsiteY37" fmla="*/ 4918870 h 5386985"/>
                  <a:gd name="connsiteX38" fmla="*/ 1219994 w 5981700"/>
                  <a:gd name="connsiteY38" fmla="*/ 4876007 h 5386985"/>
                  <a:gd name="connsiteX39" fmla="*/ 1250950 w 5981700"/>
                  <a:gd name="connsiteY39" fmla="*/ 4830764 h 5386985"/>
                  <a:gd name="connsiteX40" fmla="*/ 1320800 w 5981700"/>
                  <a:gd name="connsiteY40" fmla="*/ 4813300 h 5386985"/>
                  <a:gd name="connsiteX41" fmla="*/ 1512888 w 5981700"/>
                  <a:gd name="connsiteY41" fmla="*/ 4820443 h 5386985"/>
                  <a:gd name="connsiteX42" fmla="*/ 1522413 w 5981700"/>
                  <a:gd name="connsiteY42" fmla="*/ 4878389 h 5386985"/>
                  <a:gd name="connsiteX43" fmla="*/ 1672431 w 5981700"/>
                  <a:gd name="connsiteY43" fmla="*/ 5104607 h 5386985"/>
                  <a:gd name="connsiteX44" fmla="*/ 1806575 w 5981700"/>
                  <a:gd name="connsiteY44" fmla="*/ 5158581 h 5386985"/>
                  <a:gd name="connsiteX45" fmla="*/ 1936750 w 5981700"/>
                  <a:gd name="connsiteY45" fmla="*/ 5095082 h 5386985"/>
                  <a:gd name="connsiteX46" fmla="*/ 2212181 w 5981700"/>
                  <a:gd name="connsiteY46" fmla="*/ 5097462 h 5386985"/>
                  <a:gd name="connsiteX47" fmla="*/ 2253456 w 5981700"/>
                  <a:gd name="connsiteY47" fmla="*/ 5152232 h 5386985"/>
                  <a:gd name="connsiteX48" fmla="*/ 2476499 w 5981700"/>
                  <a:gd name="connsiteY48" fmla="*/ 5152231 h 5386985"/>
                  <a:gd name="connsiteX49" fmla="*/ 2496344 w 5981700"/>
                  <a:gd name="connsiteY49" fmla="*/ 5054601 h 5386985"/>
                  <a:gd name="connsiteX50" fmla="*/ 2593975 w 5981700"/>
                  <a:gd name="connsiteY50" fmla="*/ 5030787 h 5386985"/>
                  <a:gd name="connsiteX51" fmla="*/ 2674938 w 5981700"/>
                  <a:gd name="connsiteY51" fmla="*/ 4980782 h 5386985"/>
                  <a:gd name="connsiteX52" fmla="*/ 2898775 w 5981700"/>
                  <a:gd name="connsiteY52" fmla="*/ 4976020 h 5386985"/>
                  <a:gd name="connsiteX53" fmla="*/ 2903538 w 5981700"/>
                  <a:gd name="connsiteY53" fmla="*/ 4902201 h 5386985"/>
                  <a:gd name="connsiteX54" fmla="*/ 3007519 w 5981700"/>
                  <a:gd name="connsiteY54" fmla="*/ 4883150 h 5386985"/>
                  <a:gd name="connsiteX55" fmla="*/ 3122613 w 5981700"/>
                  <a:gd name="connsiteY55" fmla="*/ 5004595 h 5386985"/>
                  <a:gd name="connsiteX56" fmla="*/ 3319462 w 5981700"/>
                  <a:gd name="connsiteY56" fmla="*/ 5002212 h 5386985"/>
                  <a:gd name="connsiteX57" fmla="*/ 3429000 w 5981700"/>
                  <a:gd name="connsiteY57" fmla="*/ 4918869 h 5386985"/>
                  <a:gd name="connsiteX58" fmla="*/ 3525044 w 5981700"/>
                  <a:gd name="connsiteY58" fmla="*/ 4816476 h 5386985"/>
                  <a:gd name="connsiteX59" fmla="*/ 3627438 w 5981700"/>
                  <a:gd name="connsiteY59" fmla="*/ 4754564 h 5386985"/>
                  <a:gd name="connsiteX60" fmla="*/ 3610769 w 5981700"/>
                  <a:gd name="connsiteY60" fmla="*/ 4697414 h 5386985"/>
                  <a:gd name="connsiteX61" fmla="*/ 3732213 w 5981700"/>
                  <a:gd name="connsiteY61" fmla="*/ 4623595 h 5386985"/>
                  <a:gd name="connsiteX62" fmla="*/ 3731419 w 5981700"/>
                  <a:gd name="connsiteY62" fmla="*/ 4476750 h 5386985"/>
                  <a:gd name="connsiteX63" fmla="*/ 3753644 w 5981700"/>
                  <a:gd name="connsiteY63" fmla="*/ 4423570 h 5386985"/>
                  <a:gd name="connsiteX64" fmla="*/ 3758406 w 5981700"/>
                  <a:gd name="connsiteY64" fmla="*/ 4242595 h 5386985"/>
                  <a:gd name="connsiteX65" fmla="*/ 3670300 w 5981700"/>
                  <a:gd name="connsiteY65" fmla="*/ 4151313 h 5386985"/>
                  <a:gd name="connsiteX66" fmla="*/ 3920331 w 5981700"/>
                  <a:gd name="connsiteY66" fmla="*/ 4154489 h 5386985"/>
                  <a:gd name="connsiteX67" fmla="*/ 3910806 w 5981700"/>
                  <a:gd name="connsiteY67" fmla="*/ 4083051 h 5386985"/>
                  <a:gd name="connsiteX68" fmla="*/ 4038600 w 5981700"/>
                  <a:gd name="connsiteY68" fmla="*/ 4089400 h 5386985"/>
                  <a:gd name="connsiteX69" fmla="*/ 3991769 w 5981700"/>
                  <a:gd name="connsiteY69" fmla="*/ 4187826 h 5386985"/>
                  <a:gd name="connsiteX70" fmla="*/ 3934619 w 5981700"/>
                  <a:gd name="connsiteY70" fmla="*/ 4452145 h 5386985"/>
                  <a:gd name="connsiteX71" fmla="*/ 3986212 w 5981700"/>
                  <a:gd name="connsiteY71" fmla="*/ 4606925 h 5386985"/>
                  <a:gd name="connsiteX72" fmla="*/ 4120356 w 5981700"/>
                  <a:gd name="connsiteY72" fmla="*/ 4737895 h 5386985"/>
                  <a:gd name="connsiteX73" fmla="*/ 4208463 w 5981700"/>
                  <a:gd name="connsiteY73" fmla="*/ 4840289 h 5386985"/>
                  <a:gd name="connsiteX74" fmla="*/ 4263231 w 5981700"/>
                  <a:gd name="connsiteY74" fmla="*/ 4861720 h 5386985"/>
                  <a:gd name="connsiteX75" fmla="*/ 4182269 w 5981700"/>
                  <a:gd name="connsiteY75" fmla="*/ 4952207 h 5386985"/>
                  <a:gd name="connsiteX76" fmla="*/ 4244181 w 5981700"/>
                  <a:gd name="connsiteY76" fmla="*/ 5061745 h 5386985"/>
                  <a:gd name="connsiteX77" fmla="*/ 4298156 w 5981700"/>
                  <a:gd name="connsiteY77" fmla="*/ 5092700 h 5386985"/>
                  <a:gd name="connsiteX78" fmla="*/ 4476750 w 5981700"/>
                  <a:gd name="connsiteY78" fmla="*/ 4572001 h 5386985"/>
                  <a:gd name="connsiteX79" fmla="*/ 4540250 w 5981700"/>
                  <a:gd name="connsiteY79" fmla="*/ 4635501 h 5386985"/>
                  <a:gd name="connsiteX80" fmla="*/ 4657725 w 5981700"/>
                  <a:gd name="connsiteY80" fmla="*/ 4543426 h 5386985"/>
                  <a:gd name="connsiteX81" fmla="*/ 4657725 w 5981700"/>
                  <a:gd name="connsiteY81" fmla="*/ 4340225 h 5386985"/>
                  <a:gd name="connsiteX82" fmla="*/ 4689475 w 5981700"/>
                  <a:gd name="connsiteY82" fmla="*/ 4203700 h 5386985"/>
                  <a:gd name="connsiteX83" fmla="*/ 4768850 w 5981700"/>
                  <a:gd name="connsiteY83" fmla="*/ 4143376 h 5386985"/>
                  <a:gd name="connsiteX84" fmla="*/ 4800600 w 5981700"/>
                  <a:gd name="connsiteY84" fmla="*/ 4067176 h 5386985"/>
                  <a:gd name="connsiteX85" fmla="*/ 4826000 w 5981700"/>
                  <a:gd name="connsiteY85" fmla="*/ 3908425 h 5386985"/>
                  <a:gd name="connsiteX86" fmla="*/ 5105400 w 5981700"/>
                  <a:gd name="connsiteY86" fmla="*/ 3908425 h 5386985"/>
                  <a:gd name="connsiteX87" fmla="*/ 5073650 w 5981700"/>
                  <a:gd name="connsiteY87" fmla="*/ 3765551 h 5386985"/>
                  <a:gd name="connsiteX88" fmla="*/ 5181600 w 5981700"/>
                  <a:gd name="connsiteY88" fmla="*/ 3473451 h 5386985"/>
                  <a:gd name="connsiteX89" fmla="*/ 5162550 w 5981700"/>
                  <a:gd name="connsiteY89" fmla="*/ 3263901 h 5386985"/>
                  <a:gd name="connsiteX90" fmla="*/ 5187950 w 5981700"/>
                  <a:gd name="connsiteY90" fmla="*/ 2987675 h 5386985"/>
                  <a:gd name="connsiteX91" fmla="*/ 5251450 w 5981700"/>
                  <a:gd name="connsiteY91" fmla="*/ 2822576 h 5386985"/>
                  <a:gd name="connsiteX92" fmla="*/ 5318125 w 5981700"/>
                  <a:gd name="connsiteY92" fmla="*/ 2705101 h 5386985"/>
                  <a:gd name="connsiteX93" fmla="*/ 5343525 w 5981700"/>
                  <a:gd name="connsiteY93" fmla="*/ 2492376 h 5386985"/>
                  <a:gd name="connsiteX94" fmla="*/ 5318125 w 5981700"/>
                  <a:gd name="connsiteY94" fmla="*/ 2451101 h 5386985"/>
                  <a:gd name="connsiteX95" fmla="*/ 5375275 w 5981700"/>
                  <a:gd name="connsiteY95" fmla="*/ 2378076 h 5386985"/>
                  <a:gd name="connsiteX96" fmla="*/ 5353050 w 5981700"/>
                  <a:gd name="connsiteY96" fmla="*/ 2289175 h 5386985"/>
                  <a:gd name="connsiteX97" fmla="*/ 5546725 w 5981700"/>
                  <a:gd name="connsiteY97" fmla="*/ 2305051 h 5386985"/>
                  <a:gd name="connsiteX98" fmla="*/ 5553075 w 5981700"/>
                  <a:gd name="connsiteY98" fmla="*/ 2197101 h 5386985"/>
                  <a:gd name="connsiteX99" fmla="*/ 5645150 w 5981700"/>
                  <a:gd name="connsiteY99" fmla="*/ 2149476 h 5386985"/>
                  <a:gd name="connsiteX100" fmla="*/ 5788025 w 5981700"/>
                  <a:gd name="connsiteY100" fmla="*/ 2139951 h 5386985"/>
                  <a:gd name="connsiteX101" fmla="*/ 5981700 w 5981700"/>
                  <a:gd name="connsiteY101" fmla="*/ 1866900 h 5386985"/>
                  <a:gd name="connsiteX102" fmla="*/ 5473700 w 5981700"/>
                  <a:gd name="connsiteY102" fmla="*/ 1473200 h 5386985"/>
                  <a:gd name="connsiteX103" fmla="*/ 5359400 w 5981700"/>
                  <a:gd name="connsiteY103" fmla="*/ 431800 h 5386985"/>
                  <a:gd name="connsiteX104" fmla="*/ 4660900 w 5981700"/>
                  <a:gd name="connsiteY104" fmla="*/ 0 h 5386985"/>
                  <a:gd name="connsiteX105" fmla="*/ 4203700 w 5981700"/>
                  <a:gd name="connsiteY105" fmla="*/ 482600 h 5386985"/>
                  <a:gd name="connsiteX106" fmla="*/ 1244600 w 5981700"/>
                  <a:gd name="connsiteY106" fmla="*/ 457200 h 5386985"/>
                  <a:gd name="connsiteX0" fmla="*/ 1244600 w 5886450"/>
                  <a:gd name="connsiteY0" fmla="*/ 457200 h 5386985"/>
                  <a:gd name="connsiteX1" fmla="*/ 1244600 w 5886450"/>
                  <a:gd name="connsiteY1" fmla="*/ 1193800 h 5386985"/>
                  <a:gd name="connsiteX2" fmla="*/ 838201 w 5886450"/>
                  <a:gd name="connsiteY2" fmla="*/ 1201737 h 5386985"/>
                  <a:gd name="connsiteX3" fmla="*/ 838200 w 5886450"/>
                  <a:gd name="connsiteY3" fmla="*/ 2794000 h 5386985"/>
                  <a:gd name="connsiteX4" fmla="*/ 520700 w 5886450"/>
                  <a:gd name="connsiteY4" fmla="*/ 2806700 h 5386985"/>
                  <a:gd name="connsiteX5" fmla="*/ 431800 w 5886450"/>
                  <a:gd name="connsiteY5" fmla="*/ 2908300 h 5386985"/>
                  <a:gd name="connsiteX6" fmla="*/ 469900 w 5886450"/>
                  <a:gd name="connsiteY6" fmla="*/ 2971800 h 5386985"/>
                  <a:gd name="connsiteX7" fmla="*/ 348456 w 5886450"/>
                  <a:gd name="connsiteY7" fmla="*/ 3116263 h 5386985"/>
                  <a:gd name="connsiteX8" fmla="*/ 350838 w 5886450"/>
                  <a:gd name="connsiteY8" fmla="*/ 3209131 h 5386985"/>
                  <a:gd name="connsiteX9" fmla="*/ 274638 w 5886450"/>
                  <a:gd name="connsiteY9" fmla="*/ 3221038 h 5386985"/>
                  <a:gd name="connsiteX10" fmla="*/ 234157 w 5886450"/>
                  <a:gd name="connsiteY10" fmla="*/ 3231356 h 5386985"/>
                  <a:gd name="connsiteX11" fmla="*/ 246063 w 5886450"/>
                  <a:gd name="connsiteY11" fmla="*/ 3302000 h 5386985"/>
                  <a:gd name="connsiteX12" fmla="*/ 292100 w 5886450"/>
                  <a:gd name="connsiteY12" fmla="*/ 3378200 h 5386985"/>
                  <a:gd name="connsiteX13" fmla="*/ 177006 w 5886450"/>
                  <a:gd name="connsiteY13" fmla="*/ 3454400 h 5386985"/>
                  <a:gd name="connsiteX14" fmla="*/ 101600 w 5886450"/>
                  <a:gd name="connsiteY14" fmla="*/ 3543300 h 5386985"/>
                  <a:gd name="connsiteX15" fmla="*/ 177006 w 5886450"/>
                  <a:gd name="connsiteY15" fmla="*/ 3675856 h 5386985"/>
                  <a:gd name="connsiteX16" fmla="*/ 171450 w 5886450"/>
                  <a:gd name="connsiteY16" fmla="*/ 3711575 h 5386985"/>
                  <a:gd name="connsiteX17" fmla="*/ 79375 w 5886450"/>
                  <a:gd name="connsiteY17" fmla="*/ 3794919 h 5386985"/>
                  <a:gd name="connsiteX18" fmla="*/ 0 w 5886450"/>
                  <a:gd name="connsiteY18" fmla="*/ 3911600 h 5386985"/>
                  <a:gd name="connsiteX19" fmla="*/ 129382 w 5886450"/>
                  <a:gd name="connsiteY19" fmla="*/ 3984625 h 5386985"/>
                  <a:gd name="connsiteX20" fmla="*/ 192088 w 5886450"/>
                  <a:gd name="connsiteY20" fmla="*/ 3965575 h 5386985"/>
                  <a:gd name="connsiteX21" fmla="*/ 234156 w 5886450"/>
                  <a:gd name="connsiteY21" fmla="*/ 4011613 h 5386985"/>
                  <a:gd name="connsiteX22" fmla="*/ 300831 w 5886450"/>
                  <a:gd name="connsiteY22" fmla="*/ 4366419 h 5386985"/>
                  <a:gd name="connsiteX23" fmla="*/ 429419 w 5886450"/>
                  <a:gd name="connsiteY23" fmla="*/ 4468813 h 5386985"/>
                  <a:gd name="connsiteX24" fmla="*/ 434181 w 5886450"/>
                  <a:gd name="connsiteY24" fmla="*/ 4564063 h 5386985"/>
                  <a:gd name="connsiteX25" fmla="*/ 419894 w 5886450"/>
                  <a:gd name="connsiteY25" fmla="*/ 4621213 h 5386985"/>
                  <a:gd name="connsiteX26" fmla="*/ 453231 w 5886450"/>
                  <a:gd name="connsiteY26" fmla="*/ 4690269 h 5386985"/>
                  <a:gd name="connsiteX27" fmla="*/ 574675 w 5886450"/>
                  <a:gd name="connsiteY27" fmla="*/ 4785519 h 5386985"/>
                  <a:gd name="connsiteX28" fmla="*/ 688975 w 5886450"/>
                  <a:gd name="connsiteY28" fmla="*/ 4973638 h 5386985"/>
                  <a:gd name="connsiteX29" fmla="*/ 686594 w 5886450"/>
                  <a:gd name="connsiteY29" fmla="*/ 5156994 h 5386985"/>
                  <a:gd name="connsiteX30" fmla="*/ 615950 w 5886450"/>
                  <a:gd name="connsiteY30" fmla="*/ 5345113 h 5386985"/>
                  <a:gd name="connsiteX31" fmla="*/ 916782 w 5886450"/>
                  <a:gd name="connsiteY31" fmla="*/ 5386387 h 5386985"/>
                  <a:gd name="connsiteX32" fmla="*/ 1012825 w 5886450"/>
                  <a:gd name="connsiteY32" fmla="*/ 5357020 h 5386985"/>
                  <a:gd name="connsiteX33" fmla="*/ 1043781 w 5886450"/>
                  <a:gd name="connsiteY33" fmla="*/ 5309395 h 5386985"/>
                  <a:gd name="connsiteX34" fmla="*/ 1034256 w 5886450"/>
                  <a:gd name="connsiteY34" fmla="*/ 5214145 h 5386985"/>
                  <a:gd name="connsiteX35" fmla="*/ 1091406 w 5886450"/>
                  <a:gd name="connsiteY35" fmla="*/ 5106989 h 5386985"/>
                  <a:gd name="connsiteX36" fmla="*/ 1091406 w 5886450"/>
                  <a:gd name="connsiteY36" fmla="*/ 5056982 h 5386985"/>
                  <a:gd name="connsiteX37" fmla="*/ 1222375 w 5886450"/>
                  <a:gd name="connsiteY37" fmla="*/ 4918870 h 5386985"/>
                  <a:gd name="connsiteX38" fmla="*/ 1219994 w 5886450"/>
                  <a:gd name="connsiteY38" fmla="*/ 4876007 h 5386985"/>
                  <a:gd name="connsiteX39" fmla="*/ 1250950 w 5886450"/>
                  <a:gd name="connsiteY39" fmla="*/ 4830764 h 5386985"/>
                  <a:gd name="connsiteX40" fmla="*/ 1320800 w 5886450"/>
                  <a:gd name="connsiteY40" fmla="*/ 4813300 h 5386985"/>
                  <a:gd name="connsiteX41" fmla="*/ 1512888 w 5886450"/>
                  <a:gd name="connsiteY41" fmla="*/ 4820443 h 5386985"/>
                  <a:gd name="connsiteX42" fmla="*/ 1522413 w 5886450"/>
                  <a:gd name="connsiteY42" fmla="*/ 4878389 h 5386985"/>
                  <a:gd name="connsiteX43" fmla="*/ 1672431 w 5886450"/>
                  <a:gd name="connsiteY43" fmla="*/ 5104607 h 5386985"/>
                  <a:gd name="connsiteX44" fmla="*/ 1806575 w 5886450"/>
                  <a:gd name="connsiteY44" fmla="*/ 5158581 h 5386985"/>
                  <a:gd name="connsiteX45" fmla="*/ 1936750 w 5886450"/>
                  <a:gd name="connsiteY45" fmla="*/ 5095082 h 5386985"/>
                  <a:gd name="connsiteX46" fmla="*/ 2212181 w 5886450"/>
                  <a:gd name="connsiteY46" fmla="*/ 5097462 h 5386985"/>
                  <a:gd name="connsiteX47" fmla="*/ 2253456 w 5886450"/>
                  <a:gd name="connsiteY47" fmla="*/ 5152232 h 5386985"/>
                  <a:gd name="connsiteX48" fmla="*/ 2476499 w 5886450"/>
                  <a:gd name="connsiteY48" fmla="*/ 5152231 h 5386985"/>
                  <a:gd name="connsiteX49" fmla="*/ 2496344 w 5886450"/>
                  <a:gd name="connsiteY49" fmla="*/ 5054601 h 5386985"/>
                  <a:gd name="connsiteX50" fmla="*/ 2593975 w 5886450"/>
                  <a:gd name="connsiteY50" fmla="*/ 5030787 h 5386985"/>
                  <a:gd name="connsiteX51" fmla="*/ 2674938 w 5886450"/>
                  <a:gd name="connsiteY51" fmla="*/ 4980782 h 5386985"/>
                  <a:gd name="connsiteX52" fmla="*/ 2898775 w 5886450"/>
                  <a:gd name="connsiteY52" fmla="*/ 4976020 h 5386985"/>
                  <a:gd name="connsiteX53" fmla="*/ 2903538 w 5886450"/>
                  <a:gd name="connsiteY53" fmla="*/ 4902201 h 5386985"/>
                  <a:gd name="connsiteX54" fmla="*/ 3007519 w 5886450"/>
                  <a:gd name="connsiteY54" fmla="*/ 4883150 h 5386985"/>
                  <a:gd name="connsiteX55" fmla="*/ 3122613 w 5886450"/>
                  <a:gd name="connsiteY55" fmla="*/ 5004595 h 5386985"/>
                  <a:gd name="connsiteX56" fmla="*/ 3319462 w 5886450"/>
                  <a:gd name="connsiteY56" fmla="*/ 5002212 h 5386985"/>
                  <a:gd name="connsiteX57" fmla="*/ 3429000 w 5886450"/>
                  <a:gd name="connsiteY57" fmla="*/ 4918869 h 5386985"/>
                  <a:gd name="connsiteX58" fmla="*/ 3525044 w 5886450"/>
                  <a:gd name="connsiteY58" fmla="*/ 4816476 h 5386985"/>
                  <a:gd name="connsiteX59" fmla="*/ 3627438 w 5886450"/>
                  <a:gd name="connsiteY59" fmla="*/ 4754564 h 5386985"/>
                  <a:gd name="connsiteX60" fmla="*/ 3610769 w 5886450"/>
                  <a:gd name="connsiteY60" fmla="*/ 4697414 h 5386985"/>
                  <a:gd name="connsiteX61" fmla="*/ 3732213 w 5886450"/>
                  <a:gd name="connsiteY61" fmla="*/ 4623595 h 5386985"/>
                  <a:gd name="connsiteX62" fmla="*/ 3731419 w 5886450"/>
                  <a:gd name="connsiteY62" fmla="*/ 4476750 h 5386985"/>
                  <a:gd name="connsiteX63" fmla="*/ 3753644 w 5886450"/>
                  <a:gd name="connsiteY63" fmla="*/ 4423570 h 5386985"/>
                  <a:gd name="connsiteX64" fmla="*/ 3758406 w 5886450"/>
                  <a:gd name="connsiteY64" fmla="*/ 4242595 h 5386985"/>
                  <a:gd name="connsiteX65" fmla="*/ 3670300 w 5886450"/>
                  <a:gd name="connsiteY65" fmla="*/ 4151313 h 5386985"/>
                  <a:gd name="connsiteX66" fmla="*/ 3920331 w 5886450"/>
                  <a:gd name="connsiteY66" fmla="*/ 4154489 h 5386985"/>
                  <a:gd name="connsiteX67" fmla="*/ 3910806 w 5886450"/>
                  <a:gd name="connsiteY67" fmla="*/ 4083051 h 5386985"/>
                  <a:gd name="connsiteX68" fmla="*/ 4038600 w 5886450"/>
                  <a:gd name="connsiteY68" fmla="*/ 4089400 h 5386985"/>
                  <a:gd name="connsiteX69" fmla="*/ 3991769 w 5886450"/>
                  <a:gd name="connsiteY69" fmla="*/ 4187826 h 5386985"/>
                  <a:gd name="connsiteX70" fmla="*/ 3934619 w 5886450"/>
                  <a:gd name="connsiteY70" fmla="*/ 4452145 h 5386985"/>
                  <a:gd name="connsiteX71" fmla="*/ 3986212 w 5886450"/>
                  <a:gd name="connsiteY71" fmla="*/ 4606925 h 5386985"/>
                  <a:gd name="connsiteX72" fmla="*/ 4120356 w 5886450"/>
                  <a:gd name="connsiteY72" fmla="*/ 4737895 h 5386985"/>
                  <a:gd name="connsiteX73" fmla="*/ 4208463 w 5886450"/>
                  <a:gd name="connsiteY73" fmla="*/ 4840289 h 5386985"/>
                  <a:gd name="connsiteX74" fmla="*/ 4263231 w 5886450"/>
                  <a:gd name="connsiteY74" fmla="*/ 4861720 h 5386985"/>
                  <a:gd name="connsiteX75" fmla="*/ 4182269 w 5886450"/>
                  <a:gd name="connsiteY75" fmla="*/ 4952207 h 5386985"/>
                  <a:gd name="connsiteX76" fmla="*/ 4244181 w 5886450"/>
                  <a:gd name="connsiteY76" fmla="*/ 5061745 h 5386985"/>
                  <a:gd name="connsiteX77" fmla="*/ 4298156 w 5886450"/>
                  <a:gd name="connsiteY77" fmla="*/ 5092700 h 5386985"/>
                  <a:gd name="connsiteX78" fmla="*/ 4476750 w 5886450"/>
                  <a:gd name="connsiteY78" fmla="*/ 4572001 h 5386985"/>
                  <a:gd name="connsiteX79" fmla="*/ 4540250 w 5886450"/>
                  <a:gd name="connsiteY79" fmla="*/ 4635501 h 5386985"/>
                  <a:gd name="connsiteX80" fmla="*/ 4657725 w 5886450"/>
                  <a:gd name="connsiteY80" fmla="*/ 4543426 h 5386985"/>
                  <a:gd name="connsiteX81" fmla="*/ 4657725 w 5886450"/>
                  <a:gd name="connsiteY81" fmla="*/ 4340225 h 5386985"/>
                  <a:gd name="connsiteX82" fmla="*/ 4689475 w 5886450"/>
                  <a:gd name="connsiteY82" fmla="*/ 4203700 h 5386985"/>
                  <a:gd name="connsiteX83" fmla="*/ 4768850 w 5886450"/>
                  <a:gd name="connsiteY83" fmla="*/ 4143376 h 5386985"/>
                  <a:gd name="connsiteX84" fmla="*/ 4800600 w 5886450"/>
                  <a:gd name="connsiteY84" fmla="*/ 4067176 h 5386985"/>
                  <a:gd name="connsiteX85" fmla="*/ 4826000 w 5886450"/>
                  <a:gd name="connsiteY85" fmla="*/ 3908425 h 5386985"/>
                  <a:gd name="connsiteX86" fmla="*/ 5105400 w 5886450"/>
                  <a:gd name="connsiteY86" fmla="*/ 3908425 h 5386985"/>
                  <a:gd name="connsiteX87" fmla="*/ 5073650 w 5886450"/>
                  <a:gd name="connsiteY87" fmla="*/ 3765551 h 5386985"/>
                  <a:gd name="connsiteX88" fmla="*/ 5181600 w 5886450"/>
                  <a:gd name="connsiteY88" fmla="*/ 3473451 h 5386985"/>
                  <a:gd name="connsiteX89" fmla="*/ 5162550 w 5886450"/>
                  <a:gd name="connsiteY89" fmla="*/ 3263901 h 5386985"/>
                  <a:gd name="connsiteX90" fmla="*/ 5187950 w 5886450"/>
                  <a:gd name="connsiteY90" fmla="*/ 2987675 h 5386985"/>
                  <a:gd name="connsiteX91" fmla="*/ 5251450 w 5886450"/>
                  <a:gd name="connsiteY91" fmla="*/ 2822576 h 5386985"/>
                  <a:gd name="connsiteX92" fmla="*/ 5318125 w 5886450"/>
                  <a:gd name="connsiteY92" fmla="*/ 2705101 h 5386985"/>
                  <a:gd name="connsiteX93" fmla="*/ 5343525 w 5886450"/>
                  <a:gd name="connsiteY93" fmla="*/ 2492376 h 5386985"/>
                  <a:gd name="connsiteX94" fmla="*/ 5318125 w 5886450"/>
                  <a:gd name="connsiteY94" fmla="*/ 2451101 h 5386985"/>
                  <a:gd name="connsiteX95" fmla="*/ 5375275 w 5886450"/>
                  <a:gd name="connsiteY95" fmla="*/ 2378076 h 5386985"/>
                  <a:gd name="connsiteX96" fmla="*/ 5353050 w 5886450"/>
                  <a:gd name="connsiteY96" fmla="*/ 2289175 h 5386985"/>
                  <a:gd name="connsiteX97" fmla="*/ 5546725 w 5886450"/>
                  <a:gd name="connsiteY97" fmla="*/ 2305051 h 5386985"/>
                  <a:gd name="connsiteX98" fmla="*/ 5553075 w 5886450"/>
                  <a:gd name="connsiteY98" fmla="*/ 2197101 h 5386985"/>
                  <a:gd name="connsiteX99" fmla="*/ 5645150 w 5886450"/>
                  <a:gd name="connsiteY99" fmla="*/ 2149476 h 5386985"/>
                  <a:gd name="connsiteX100" fmla="*/ 5788025 w 5886450"/>
                  <a:gd name="connsiteY100" fmla="*/ 2139951 h 5386985"/>
                  <a:gd name="connsiteX101" fmla="*/ 5886450 w 5886450"/>
                  <a:gd name="connsiteY101" fmla="*/ 1908175 h 5386985"/>
                  <a:gd name="connsiteX102" fmla="*/ 5473700 w 5886450"/>
                  <a:gd name="connsiteY102" fmla="*/ 1473200 h 5386985"/>
                  <a:gd name="connsiteX103" fmla="*/ 5359400 w 5886450"/>
                  <a:gd name="connsiteY103" fmla="*/ 431800 h 5386985"/>
                  <a:gd name="connsiteX104" fmla="*/ 4660900 w 5886450"/>
                  <a:gd name="connsiteY104" fmla="*/ 0 h 5386985"/>
                  <a:gd name="connsiteX105" fmla="*/ 4203700 w 5886450"/>
                  <a:gd name="connsiteY105" fmla="*/ 482600 h 5386985"/>
                  <a:gd name="connsiteX106" fmla="*/ 1244600 w 5886450"/>
                  <a:gd name="connsiteY106" fmla="*/ 457200 h 5386985"/>
                  <a:gd name="connsiteX0" fmla="*/ 1244600 w 5889625"/>
                  <a:gd name="connsiteY0" fmla="*/ 457200 h 5386985"/>
                  <a:gd name="connsiteX1" fmla="*/ 1244600 w 5889625"/>
                  <a:gd name="connsiteY1" fmla="*/ 1193800 h 5386985"/>
                  <a:gd name="connsiteX2" fmla="*/ 838201 w 5889625"/>
                  <a:gd name="connsiteY2" fmla="*/ 1201737 h 5386985"/>
                  <a:gd name="connsiteX3" fmla="*/ 838200 w 5889625"/>
                  <a:gd name="connsiteY3" fmla="*/ 2794000 h 5386985"/>
                  <a:gd name="connsiteX4" fmla="*/ 520700 w 5889625"/>
                  <a:gd name="connsiteY4" fmla="*/ 2806700 h 5386985"/>
                  <a:gd name="connsiteX5" fmla="*/ 431800 w 5889625"/>
                  <a:gd name="connsiteY5" fmla="*/ 2908300 h 5386985"/>
                  <a:gd name="connsiteX6" fmla="*/ 469900 w 5889625"/>
                  <a:gd name="connsiteY6" fmla="*/ 2971800 h 5386985"/>
                  <a:gd name="connsiteX7" fmla="*/ 348456 w 5889625"/>
                  <a:gd name="connsiteY7" fmla="*/ 3116263 h 5386985"/>
                  <a:gd name="connsiteX8" fmla="*/ 350838 w 5889625"/>
                  <a:gd name="connsiteY8" fmla="*/ 3209131 h 5386985"/>
                  <a:gd name="connsiteX9" fmla="*/ 274638 w 5889625"/>
                  <a:gd name="connsiteY9" fmla="*/ 3221038 h 5386985"/>
                  <a:gd name="connsiteX10" fmla="*/ 234157 w 5889625"/>
                  <a:gd name="connsiteY10" fmla="*/ 3231356 h 5386985"/>
                  <a:gd name="connsiteX11" fmla="*/ 246063 w 5889625"/>
                  <a:gd name="connsiteY11" fmla="*/ 3302000 h 5386985"/>
                  <a:gd name="connsiteX12" fmla="*/ 292100 w 5889625"/>
                  <a:gd name="connsiteY12" fmla="*/ 3378200 h 5386985"/>
                  <a:gd name="connsiteX13" fmla="*/ 177006 w 5889625"/>
                  <a:gd name="connsiteY13" fmla="*/ 3454400 h 5386985"/>
                  <a:gd name="connsiteX14" fmla="*/ 101600 w 5889625"/>
                  <a:gd name="connsiteY14" fmla="*/ 3543300 h 5386985"/>
                  <a:gd name="connsiteX15" fmla="*/ 177006 w 5889625"/>
                  <a:gd name="connsiteY15" fmla="*/ 3675856 h 5386985"/>
                  <a:gd name="connsiteX16" fmla="*/ 171450 w 5889625"/>
                  <a:gd name="connsiteY16" fmla="*/ 3711575 h 5386985"/>
                  <a:gd name="connsiteX17" fmla="*/ 79375 w 5889625"/>
                  <a:gd name="connsiteY17" fmla="*/ 3794919 h 5386985"/>
                  <a:gd name="connsiteX18" fmla="*/ 0 w 5889625"/>
                  <a:gd name="connsiteY18" fmla="*/ 3911600 h 5386985"/>
                  <a:gd name="connsiteX19" fmla="*/ 129382 w 5889625"/>
                  <a:gd name="connsiteY19" fmla="*/ 3984625 h 5386985"/>
                  <a:gd name="connsiteX20" fmla="*/ 192088 w 5889625"/>
                  <a:gd name="connsiteY20" fmla="*/ 3965575 h 5386985"/>
                  <a:gd name="connsiteX21" fmla="*/ 234156 w 5889625"/>
                  <a:gd name="connsiteY21" fmla="*/ 4011613 h 5386985"/>
                  <a:gd name="connsiteX22" fmla="*/ 300831 w 5889625"/>
                  <a:gd name="connsiteY22" fmla="*/ 4366419 h 5386985"/>
                  <a:gd name="connsiteX23" fmla="*/ 429419 w 5889625"/>
                  <a:gd name="connsiteY23" fmla="*/ 4468813 h 5386985"/>
                  <a:gd name="connsiteX24" fmla="*/ 434181 w 5889625"/>
                  <a:gd name="connsiteY24" fmla="*/ 4564063 h 5386985"/>
                  <a:gd name="connsiteX25" fmla="*/ 419894 w 5889625"/>
                  <a:gd name="connsiteY25" fmla="*/ 4621213 h 5386985"/>
                  <a:gd name="connsiteX26" fmla="*/ 453231 w 5889625"/>
                  <a:gd name="connsiteY26" fmla="*/ 4690269 h 5386985"/>
                  <a:gd name="connsiteX27" fmla="*/ 574675 w 5889625"/>
                  <a:gd name="connsiteY27" fmla="*/ 4785519 h 5386985"/>
                  <a:gd name="connsiteX28" fmla="*/ 688975 w 5889625"/>
                  <a:gd name="connsiteY28" fmla="*/ 4973638 h 5386985"/>
                  <a:gd name="connsiteX29" fmla="*/ 686594 w 5889625"/>
                  <a:gd name="connsiteY29" fmla="*/ 5156994 h 5386985"/>
                  <a:gd name="connsiteX30" fmla="*/ 615950 w 5889625"/>
                  <a:gd name="connsiteY30" fmla="*/ 5345113 h 5386985"/>
                  <a:gd name="connsiteX31" fmla="*/ 916782 w 5889625"/>
                  <a:gd name="connsiteY31" fmla="*/ 5386387 h 5386985"/>
                  <a:gd name="connsiteX32" fmla="*/ 1012825 w 5889625"/>
                  <a:gd name="connsiteY32" fmla="*/ 5357020 h 5386985"/>
                  <a:gd name="connsiteX33" fmla="*/ 1043781 w 5889625"/>
                  <a:gd name="connsiteY33" fmla="*/ 5309395 h 5386985"/>
                  <a:gd name="connsiteX34" fmla="*/ 1034256 w 5889625"/>
                  <a:gd name="connsiteY34" fmla="*/ 5214145 h 5386985"/>
                  <a:gd name="connsiteX35" fmla="*/ 1091406 w 5889625"/>
                  <a:gd name="connsiteY35" fmla="*/ 5106989 h 5386985"/>
                  <a:gd name="connsiteX36" fmla="*/ 1091406 w 5889625"/>
                  <a:gd name="connsiteY36" fmla="*/ 5056982 h 5386985"/>
                  <a:gd name="connsiteX37" fmla="*/ 1222375 w 5889625"/>
                  <a:gd name="connsiteY37" fmla="*/ 4918870 h 5386985"/>
                  <a:gd name="connsiteX38" fmla="*/ 1219994 w 5889625"/>
                  <a:gd name="connsiteY38" fmla="*/ 4876007 h 5386985"/>
                  <a:gd name="connsiteX39" fmla="*/ 1250950 w 5889625"/>
                  <a:gd name="connsiteY39" fmla="*/ 4830764 h 5386985"/>
                  <a:gd name="connsiteX40" fmla="*/ 1320800 w 5889625"/>
                  <a:gd name="connsiteY40" fmla="*/ 4813300 h 5386985"/>
                  <a:gd name="connsiteX41" fmla="*/ 1512888 w 5889625"/>
                  <a:gd name="connsiteY41" fmla="*/ 4820443 h 5386985"/>
                  <a:gd name="connsiteX42" fmla="*/ 1522413 w 5889625"/>
                  <a:gd name="connsiteY42" fmla="*/ 4878389 h 5386985"/>
                  <a:gd name="connsiteX43" fmla="*/ 1672431 w 5889625"/>
                  <a:gd name="connsiteY43" fmla="*/ 5104607 h 5386985"/>
                  <a:gd name="connsiteX44" fmla="*/ 1806575 w 5889625"/>
                  <a:gd name="connsiteY44" fmla="*/ 5158581 h 5386985"/>
                  <a:gd name="connsiteX45" fmla="*/ 1936750 w 5889625"/>
                  <a:gd name="connsiteY45" fmla="*/ 5095082 h 5386985"/>
                  <a:gd name="connsiteX46" fmla="*/ 2212181 w 5889625"/>
                  <a:gd name="connsiteY46" fmla="*/ 5097462 h 5386985"/>
                  <a:gd name="connsiteX47" fmla="*/ 2253456 w 5889625"/>
                  <a:gd name="connsiteY47" fmla="*/ 5152232 h 5386985"/>
                  <a:gd name="connsiteX48" fmla="*/ 2476499 w 5889625"/>
                  <a:gd name="connsiteY48" fmla="*/ 5152231 h 5386985"/>
                  <a:gd name="connsiteX49" fmla="*/ 2496344 w 5889625"/>
                  <a:gd name="connsiteY49" fmla="*/ 5054601 h 5386985"/>
                  <a:gd name="connsiteX50" fmla="*/ 2593975 w 5889625"/>
                  <a:gd name="connsiteY50" fmla="*/ 5030787 h 5386985"/>
                  <a:gd name="connsiteX51" fmla="*/ 2674938 w 5889625"/>
                  <a:gd name="connsiteY51" fmla="*/ 4980782 h 5386985"/>
                  <a:gd name="connsiteX52" fmla="*/ 2898775 w 5889625"/>
                  <a:gd name="connsiteY52" fmla="*/ 4976020 h 5386985"/>
                  <a:gd name="connsiteX53" fmla="*/ 2903538 w 5889625"/>
                  <a:gd name="connsiteY53" fmla="*/ 4902201 h 5386985"/>
                  <a:gd name="connsiteX54" fmla="*/ 3007519 w 5889625"/>
                  <a:gd name="connsiteY54" fmla="*/ 4883150 h 5386985"/>
                  <a:gd name="connsiteX55" fmla="*/ 3122613 w 5889625"/>
                  <a:gd name="connsiteY55" fmla="*/ 5004595 h 5386985"/>
                  <a:gd name="connsiteX56" fmla="*/ 3319462 w 5889625"/>
                  <a:gd name="connsiteY56" fmla="*/ 5002212 h 5386985"/>
                  <a:gd name="connsiteX57" fmla="*/ 3429000 w 5889625"/>
                  <a:gd name="connsiteY57" fmla="*/ 4918869 h 5386985"/>
                  <a:gd name="connsiteX58" fmla="*/ 3525044 w 5889625"/>
                  <a:gd name="connsiteY58" fmla="*/ 4816476 h 5386985"/>
                  <a:gd name="connsiteX59" fmla="*/ 3627438 w 5889625"/>
                  <a:gd name="connsiteY59" fmla="*/ 4754564 h 5386985"/>
                  <a:gd name="connsiteX60" fmla="*/ 3610769 w 5889625"/>
                  <a:gd name="connsiteY60" fmla="*/ 4697414 h 5386985"/>
                  <a:gd name="connsiteX61" fmla="*/ 3732213 w 5889625"/>
                  <a:gd name="connsiteY61" fmla="*/ 4623595 h 5386985"/>
                  <a:gd name="connsiteX62" fmla="*/ 3731419 w 5889625"/>
                  <a:gd name="connsiteY62" fmla="*/ 4476750 h 5386985"/>
                  <a:gd name="connsiteX63" fmla="*/ 3753644 w 5889625"/>
                  <a:gd name="connsiteY63" fmla="*/ 4423570 h 5386985"/>
                  <a:gd name="connsiteX64" fmla="*/ 3758406 w 5889625"/>
                  <a:gd name="connsiteY64" fmla="*/ 4242595 h 5386985"/>
                  <a:gd name="connsiteX65" fmla="*/ 3670300 w 5889625"/>
                  <a:gd name="connsiteY65" fmla="*/ 4151313 h 5386985"/>
                  <a:gd name="connsiteX66" fmla="*/ 3920331 w 5889625"/>
                  <a:gd name="connsiteY66" fmla="*/ 4154489 h 5386985"/>
                  <a:gd name="connsiteX67" fmla="*/ 3910806 w 5889625"/>
                  <a:gd name="connsiteY67" fmla="*/ 4083051 h 5386985"/>
                  <a:gd name="connsiteX68" fmla="*/ 4038600 w 5889625"/>
                  <a:gd name="connsiteY68" fmla="*/ 4089400 h 5386985"/>
                  <a:gd name="connsiteX69" fmla="*/ 3991769 w 5889625"/>
                  <a:gd name="connsiteY69" fmla="*/ 4187826 h 5386985"/>
                  <a:gd name="connsiteX70" fmla="*/ 3934619 w 5889625"/>
                  <a:gd name="connsiteY70" fmla="*/ 4452145 h 5386985"/>
                  <a:gd name="connsiteX71" fmla="*/ 3986212 w 5889625"/>
                  <a:gd name="connsiteY71" fmla="*/ 4606925 h 5386985"/>
                  <a:gd name="connsiteX72" fmla="*/ 4120356 w 5889625"/>
                  <a:gd name="connsiteY72" fmla="*/ 4737895 h 5386985"/>
                  <a:gd name="connsiteX73" fmla="*/ 4208463 w 5889625"/>
                  <a:gd name="connsiteY73" fmla="*/ 4840289 h 5386985"/>
                  <a:gd name="connsiteX74" fmla="*/ 4263231 w 5889625"/>
                  <a:gd name="connsiteY74" fmla="*/ 4861720 h 5386985"/>
                  <a:gd name="connsiteX75" fmla="*/ 4182269 w 5889625"/>
                  <a:gd name="connsiteY75" fmla="*/ 4952207 h 5386985"/>
                  <a:gd name="connsiteX76" fmla="*/ 4244181 w 5889625"/>
                  <a:gd name="connsiteY76" fmla="*/ 5061745 h 5386985"/>
                  <a:gd name="connsiteX77" fmla="*/ 4298156 w 5889625"/>
                  <a:gd name="connsiteY77" fmla="*/ 5092700 h 5386985"/>
                  <a:gd name="connsiteX78" fmla="*/ 4476750 w 5889625"/>
                  <a:gd name="connsiteY78" fmla="*/ 4572001 h 5386985"/>
                  <a:gd name="connsiteX79" fmla="*/ 4540250 w 5889625"/>
                  <a:gd name="connsiteY79" fmla="*/ 4635501 h 5386985"/>
                  <a:gd name="connsiteX80" fmla="*/ 4657725 w 5889625"/>
                  <a:gd name="connsiteY80" fmla="*/ 4543426 h 5386985"/>
                  <a:gd name="connsiteX81" fmla="*/ 4657725 w 5889625"/>
                  <a:gd name="connsiteY81" fmla="*/ 4340225 h 5386985"/>
                  <a:gd name="connsiteX82" fmla="*/ 4689475 w 5889625"/>
                  <a:gd name="connsiteY82" fmla="*/ 4203700 h 5386985"/>
                  <a:gd name="connsiteX83" fmla="*/ 4768850 w 5889625"/>
                  <a:gd name="connsiteY83" fmla="*/ 4143376 h 5386985"/>
                  <a:gd name="connsiteX84" fmla="*/ 4800600 w 5889625"/>
                  <a:gd name="connsiteY84" fmla="*/ 4067176 h 5386985"/>
                  <a:gd name="connsiteX85" fmla="*/ 4826000 w 5889625"/>
                  <a:gd name="connsiteY85" fmla="*/ 3908425 h 5386985"/>
                  <a:gd name="connsiteX86" fmla="*/ 5105400 w 5889625"/>
                  <a:gd name="connsiteY86" fmla="*/ 3908425 h 5386985"/>
                  <a:gd name="connsiteX87" fmla="*/ 5073650 w 5889625"/>
                  <a:gd name="connsiteY87" fmla="*/ 3765551 h 5386985"/>
                  <a:gd name="connsiteX88" fmla="*/ 5181600 w 5889625"/>
                  <a:gd name="connsiteY88" fmla="*/ 3473451 h 5386985"/>
                  <a:gd name="connsiteX89" fmla="*/ 5162550 w 5889625"/>
                  <a:gd name="connsiteY89" fmla="*/ 3263901 h 5386985"/>
                  <a:gd name="connsiteX90" fmla="*/ 5187950 w 5889625"/>
                  <a:gd name="connsiteY90" fmla="*/ 2987675 h 5386985"/>
                  <a:gd name="connsiteX91" fmla="*/ 5251450 w 5889625"/>
                  <a:gd name="connsiteY91" fmla="*/ 2822576 h 5386985"/>
                  <a:gd name="connsiteX92" fmla="*/ 5318125 w 5889625"/>
                  <a:gd name="connsiteY92" fmla="*/ 2705101 h 5386985"/>
                  <a:gd name="connsiteX93" fmla="*/ 5343525 w 5889625"/>
                  <a:gd name="connsiteY93" fmla="*/ 2492376 h 5386985"/>
                  <a:gd name="connsiteX94" fmla="*/ 5318125 w 5889625"/>
                  <a:gd name="connsiteY94" fmla="*/ 2451101 h 5386985"/>
                  <a:gd name="connsiteX95" fmla="*/ 5375275 w 5889625"/>
                  <a:gd name="connsiteY95" fmla="*/ 2378076 h 5386985"/>
                  <a:gd name="connsiteX96" fmla="*/ 5353050 w 5889625"/>
                  <a:gd name="connsiteY96" fmla="*/ 2289175 h 5386985"/>
                  <a:gd name="connsiteX97" fmla="*/ 5546725 w 5889625"/>
                  <a:gd name="connsiteY97" fmla="*/ 2305051 h 5386985"/>
                  <a:gd name="connsiteX98" fmla="*/ 5553075 w 5889625"/>
                  <a:gd name="connsiteY98" fmla="*/ 2197101 h 5386985"/>
                  <a:gd name="connsiteX99" fmla="*/ 5645150 w 5889625"/>
                  <a:gd name="connsiteY99" fmla="*/ 2149476 h 5386985"/>
                  <a:gd name="connsiteX100" fmla="*/ 5788025 w 5889625"/>
                  <a:gd name="connsiteY100" fmla="*/ 2139951 h 5386985"/>
                  <a:gd name="connsiteX101" fmla="*/ 5889625 w 5889625"/>
                  <a:gd name="connsiteY101" fmla="*/ 1949451 h 5386985"/>
                  <a:gd name="connsiteX102" fmla="*/ 5886450 w 5889625"/>
                  <a:gd name="connsiteY102" fmla="*/ 1908175 h 5386985"/>
                  <a:gd name="connsiteX103" fmla="*/ 5473700 w 5889625"/>
                  <a:gd name="connsiteY103" fmla="*/ 1473200 h 5386985"/>
                  <a:gd name="connsiteX104" fmla="*/ 5359400 w 5889625"/>
                  <a:gd name="connsiteY104" fmla="*/ 431800 h 5386985"/>
                  <a:gd name="connsiteX105" fmla="*/ 4660900 w 5889625"/>
                  <a:gd name="connsiteY105" fmla="*/ 0 h 5386985"/>
                  <a:gd name="connsiteX106" fmla="*/ 4203700 w 5889625"/>
                  <a:gd name="connsiteY106" fmla="*/ 482600 h 5386985"/>
                  <a:gd name="connsiteX107" fmla="*/ 1244600 w 5889625"/>
                  <a:gd name="connsiteY107" fmla="*/ 457200 h 5386985"/>
                  <a:gd name="connsiteX0" fmla="*/ 1244600 w 5889625"/>
                  <a:gd name="connsiteY0" fmla="*/ 457200 h 5386985"/>
                  <a:gd name="connsiteX1" fmla="*/ 1244600 w 5889625"/>
                  <a:gd name="connsiteY1" fmla="*/ 1193800 h 5386985"/>
                  <a:gd name="connsiteX2" fmla="*/ 838201 w 5889625"/>
                  <a:gd name="connsiteY2" fmla="*/ 1201737 h 5386985"/>
                  <a:gd name="connsiteX3" fmla="*/ 838200 w 5889625"/>
                  <a:gd name="connsiteY3" fmla="*/ 2794000 h 5386985"/>
                  <a:gd name="connsiteX4" fmla="*/ 520700 w 5889625"/>
                  <a:gd name="connsiteY4" fmla="*/ 2806700 h 5386985"/>
                  <a:gd name="connsiteX5" fmla="*/ 431800 w 5889625"/>
                  <a:gd name="connsiteY5" fmla="*/ 2908300 h 5386985"/>
                  <a:gd name="connsiteX6" fmla="*/ 469900 w 5889625"/>
                  <a:gd name="connsiteY6" fmla="*/ 2971800 h 5386985"/>
                  <a:gd name="connsiteX7" fmla="*/ 348456 w 5889625"/>
                  <a:gd name="connsiteY7" fmla="*/ 3116263 h 5386985"/>
                  <a:gd name="connsiteX8" fmla="*/ 350838 w 5889625"/>
                  <a:gd name="connsiteY8" fmla="*/ 3209131 h 5386985"/>
                  <a:gd name="connsiteX9" fmla="*/ 274638 w 5889625"/>
                  <a:gd name="connsiteY9" fmla="*/ 3221038 h 5386985"/>
                  <a:gd name="connsiteX10" fmla="*/ 234157 w 5889625"/>
                  <a:gd name="connsiteY10" fmla="*/ 3231356 h 5386985"/>
                  <a:gd name="connsiteX11" fmla="*/ 246063 w 5889625"/>
                  <a:gd name="connsiteY11" fmla="*/ 3302000 h 5386985"/>
                  <a:gd name="connsiteX12" fmla="*/ 292100 w 5889625"/>
                  <a:gd name="connsiteY12" fmla="*/ 3378200 h 5386985"/>
                  <a:gd name="connsiteX13" fmla="*/ 177006 w 5889625"/>
                  <a:gd name="connsiteY13" fmla="*/ 3454400 h 5386985"/>
                  <a:gd name="connsiteX14" fmla="*/ 101600 w 5889625"/>
                  <a:gd name="connsiteY14" fmla="*/ 3543300 h 5386985"/>
                  <a:gd name="connsiteX15" fmla="*/ 177006 w 5889625"/>
                  <a:gd name="connsiteY15" fmla="*/ 3675856 h 5386985"/>
                  <a:gd name="connsiteX16" fmla="*/ 171450 w 5889625"/>
                  <a:gd name="connsiteY16" fmla="*/ 3711575 h 5386985"/>
                  <a:gd name="connsiteX17" fmla="*/ 79375 w 5889625"/>
                  <a:gd name="connsiteY17" fmla="*/ 3794919 h 5386985"/>
                  <a:gd name="connsiteX18" fmla="*/ 0 w 5889625"/>
                  <a:gd name="connsiteY18" fmla="*/ 3911600 h 5386985"/>
                  <a:gd name="connsiteX19" fmla="*/ 129382 w 5889625"/>
                  <a:gd name="connsiteY19" fmla="*/ 3984625 h 5386985"/>
                  <a:gd name="connsiteX20" fmla="*/ 192088 w 5889625"/>
                  <a:gd name="connsiteY20" fmla="*/ 3965575 h 5386985"/>
                  <a:gd name="connsiteX21" fmla="*/ 234156 w 5889625"/>
                  <a:gd name="connsiteY21" fmla="*/ 4011613 h 5386985"/>
                  <a:gd name="connsiteX22" fmla="*/ 300831 w 5889625"/>
                  <a:gd name="connsiteY22" fmla="*/ 4366419 h 5386985"/>
                  <a:gd name="connsiteX23" fmla="*/ 429419 w 5889625"/>
                  <a:gd name="connsiteY23" fmla="*/ 4468813 h 5386985"/>
                  <a:gd name="connsiteX24" fmla="*/ 434181 w 5889625"/>
                  <a:gd name="connsiteY24" fmla="*/ 4564063 h 5386985"/>
                  <a:gd name="connsiteX25" fmla="*/ 419894 w 5889625"/>
                  <a:gd name="connsiteY25" fmla="*/ 4621213 h 5386985"/>
                  <a:gd name="connsiteX26" fmla="*/ 453231 w 5889625"/>
                  <a:gd name="connsiteY26" fmla="*/ 4690269 h 5386985"/>
                  <a:gd name="connsiteX27" fmla="*/ 574675 w 5889625"/>
                  <a:gd name="connsiteY27" fmla="*/ 4785519 h 5386985"/>
                  <a:gd name="connsiteX28" fmla="*/ 688975 w 5889625"/>
                  <a:gd name="connsiteY28" fmla="*/ 4973638 h 5386985"/>
                  <a:gd name="connsiteX29" fmla="*/ 686594 w 5889625"/>
                  <a:gd name="connsiteY29" fmla="*/ 5156994 h 5386985"/>
                  <a:gd name="connsiteX30" fmla="*/ 615950 w 5889625"/>
                  <a:gd name="connsiteY30" fmla="*/ 5345113 h 5386985"/>
                  <a:gd name="connsiteX31" fmla="*/ 916782 w 5889625"/>
                  <a:gd name="connsiteY31" fmla="*/ 5386387 h 5386985"/>
                  <a:gd name="connsiteX32" fmla="*/ 1012825 w 5889625"/>
                  <a:gd name="connsiteY32" fmla="*/ 5357020 h 5386985"/>
                  <a:gd name="connsiteX33" fmla="*/ 1043781 w 5889625"/>
                  <a:gd name="connsiteY33" fmla="*/ 5309395 h 5386985"/>
                  <a:gd name="connsiteX34" fmla="*/ 1034256 w 5889625"/>
                  <a:gd name="connsiteY34" fmla="*/ 5214145 h 5386985"/>
                  <a:gd name="connsiteX35" fmla="*/ 1091406 w 5889625"/>
                  <a:gd name="connsiteY35" fmla="*/ 5106989 h 5386985"/>
                  <a:gd name="connsiteX36" fmla="*/ 1091406 w 5889625"/>
                  <a:gd name="connsiteY36" fmla="*/ 5056982 h 5386985"/>
                  <a:gd name="connsiteX37" fmla="*/ 1222375 w 5889625"/>
                  <a:gd name="connsiteY37" fmla="*/ 4918870 h 5386985"/>
                  <a:gd name="connsiteX38" fmla="*/ 1219994 w 5889625"/>
                  <a:gd name="connsiteY38" fmla="*/ 4876007 h 5386985"/>
                  <a:gd name="connsiteX39" fmla="*/ 1250950 w 5889625"/>
                  <a:gd name="connsiteY39" fmla="*/ 4830764 h 5386985"/>
                  <a:gd name="connsiteX40" fmla="*/ 1320800 w 5889625"/>
                  <a:gd name="connsiteY40" fmla="*/ 4813300 h 5386985"/>
                  <a:gd name="connsiteX41" fmla="*/ 1512888 w 5889625"/>
                  <a:gd name="connsiteY41" fmla="*/ 4820443 h 5386985"/>
                  <a:gd name="connsiteX42" fmla="*/ 1522413 w 5889625"/>
                  <a:gd name="connsiteY42" fmla="*/ 4878389 h 5386985"/>
                  <a:gd name="connsiteX43" fmla="*/ 1672431 w 5889625"/>
                  <a:gd name="connsiteY43" fmla="*/ 5104607 h 5386985"/>
                  <a:gd name="connsiteX44" fmla="*/ 1806575 w 5889625"/>
                  <a:gd name="connsiteY44" fmla="*/ 5158581 h 5386985"/>
                  <a:gd name="connsiteX45" fmla="*/ 1936750 w 5889625"/>
                  <a:gd name="connsiteY45" fmla="*/ 5095082 h 5386985"/>
                  <a:gd name="connsiteX46" fmla="*/ 2212181 w 5889625"/>
                  <a:gd name="connsiteY46" fmla="*/ 5097462 h 5386985"/>
                  <a:gd name="connsiteX47" fmla="*/ 2253456 w 5889625"/>
                  <a:gd name="connsiteY47" fmla="*/ 5152232 h 5386985"/>
                  <a:gd name="connsiteX48" fmla="*/ 2476499 w 5889625"/>
                  <a:gd name="connsiteY48" fmla="*/ 5152231 h 5386985"/>
                  <a:gd name="connsiteX49" fmla="*/ 2496344 w 5889625"/>
                  <a:gd name="connsiteY49" fmla="*/ 5054601 h 5386985"/>
                  <a:gd name="connsiteX50" fmla="*/ 2593975 w 5889625"/>
                  <a:gd name="connsiteY50" fmla="*/ 5030787 h 5386985"/>
                  <a:gd name="connsiteX51" fmla="*/ 2674938 w 5889625"/>
                  <a:gd name="connsiteY51" fmla="*/ 4980782 h 5386985"/>
                  <a:gd name="connsiteX52" fmla="*/ 2898775 w 5889625"/>
                  <a:gd name="connsiteY52" fmla="*/ 4976020 h 5386985"/>
                  <a:gd name="connsiteX53" fmla="*/ 2903538 w 5889625"/>
                  <a:gd name="connsiteY53" fmla="*/ 4902201 h 5386985"/>
                  <a:gd name="connsiteX54" fmla="*/ 3007519 w 5889625"/>
                  <a:gd name="connsiteY54" fmla="*/ 4883150 h 5386985"/>
                  <a:gd name="connsiteX55" fmla="*/ 3122613 w 5889625"/>
                  <a:gd name="connsiteY55" fmla="*/ 5004595 h 5386985"/>
                  <a:gd name="connsiteX56" fmla="*/ 3319462 w 5889625"/>
                  <a:gd name="connsiteY56" fmla="*/ 5002212 h 5386985"/>
                  <a:gd name="connsiteX57" fmla="*/ 3429000 w 5889625"/>
                  <a:gd name="connsiteY57" fmla="*/ 4918869 h 5386985"/>
                  <a:gd name="connsiteX58" fmla="*/ 3525044 w 5889625"/>
                  <a:gd name="connsiteY58" fmla="*/ 4816476 h 5386985"/>
                  <a:gd name="connsiteX59" fmla="*/ 3627438 w 5889625"/>
                  <a:gd name="connsiteY59" fmla="*/ 4754564 h 5386985"/>
                  <a:gd name="connsiteX60" fmla="*/ 3610769 w 5889625"/>
                  <a:gd name="connsiteY60" fmla="*/ 4697414 h 5386985"/>
                  <a:gd name="connsiteX61" fmla="*/ 3732213 w 5889625"/>
                  <a:gd name="connsiteY61" fmla="*/ 4623595 h 5386985"/>
                  <a:gd name="connsiteX62" fmla="*/ 3731419 w 5889625"/>
                  <a:gd name="connsiteY62" fmla="*/ 4476750 h 5386985"/>
                  <a:gd name="connsiteX63" fmla="*/ 3753644 w 5889625"/>
                  <a:gd name="connsiteY63" fmla="*/ 4423570 h 5386985"/>
                  <a:gd name="connsiteX64" fmla="*/ 3758406 w 5889625"/>
                  <a:gd name="connsiteY64" fmla="*/ 4242595 h 5386985"/>
                  <a:gd name="connsiteX65" fmla="*/ 3670300 w 5889625"/>
                  <a:gd name="connsiteY65" fmla="*/ 4151313 h 5386985"/>
                  <a:gd name="connsiteX66" fmla="*/ 3920331 w 5889625"/>
                  <a:gd name="connsiteY66" fmla="*/ 4154489 h 5386985"/>
                  <a:gd name="connsiteX67" fmla="*/ 3910806 w 5889625"/>
                  <a:gd name="connsiteY67" fmla="*/ 4083051 h 5386985"/>
                  <a:gd name="connsiteX68" fmla="*/ 4038600 w 5889625"/>
                  <a:gd name="connsiteY68" fmla="*/ 4089400 h 5386985"/>
                  <a:gd name="connsiteX69" fmla="*/ 3991769 w 5889625"/>
                  <a:gd name="connsiteY69" fmla="*/ 4187826 h 5386985"/>
                  <a:gd name="connsiteX70" fmla="*/ 3934619 w 5889625"/>
                  <a:gd name="connsiteY70" fmla="*/ 4452145 h 5386985"/>
                  <a:gd name="connsiteX71" fmla="*/ 3986212 w 5889625"/>
                  <a:gd name="connsiteY71" fmla="*/ 4606925 h 5386985"/>
                  <a:gd name="connsiteX72" fmla="*/ 4120356 w 5889625"/>
                  <a:gd name="connsiteY72" fmla="*/ 4737895 h 5386985"/>
                  <a:gd name="connsiteX73" fmla="*/ 4208463 w 5889625"/>
                  <a:gd name="connsiteY73" fmla="*/ 4840289 h 5386985"/>
                  <a:gd name="connsiteX74" fmla="*/ 4263231 w 5889625"/>
                  <a:gd name="connsiteY74" fmla="*/ 4861720 h 5386985"/>
                  <a:gd name="connsiteX75" fmla="*/ 4182269 w 5889625"/>
                  <a:gd name="connsiteY75" fmla="*/ 4952207 h 5386985"/>
                  <a:gd name="connsiteX76" fmla="*/ 4244181 w 5889625"/>
                  <a:gd name="connsiteY76" fmla="*/ 5061745 h 5386985"/>
                  <a:gd name="connsiteX77" fmla="*/ 4298156 w 5889625"/>
                  <a:gd name="connsiteY77" fmla="*/ 5092700 h 5386985"/>
                  <a:gd name="connsiteX78" fmla="*/ 4476750 w 5889625"/>
                  <a:gd name="connsiteY78" fmla="*/ 4572001 h 5386985"/>
                  <a:gd name="connsiteX79" fmla="*/ 4540250 w 5889625"/>
                  <a:gd name="connsiteY79" fmla="*/ 4635501 h 5386985"/>
                  <a:gd name="connsiteX80" fmla="*/ 4657725 w 5889625"/>
                  <a:gd name="connsiteY80" fmla="*/ 4543426 h 5386985"/>
                  <a:gd name="connsiteX81" fmla="*/ 4657725 w 5889625"/>
                  <a:gd name="connsiteY81" fmla="*/ 4340225 h 5386985"/>
                  <a:gd name="connsiteX82" fmla="*/ 4689475 w 5889625"/>
                  <a:gd name="connsiteY82" fmla="*/ 4203700 h 5386985"/>
                  <a:gd name="connsiteX83" fmla="*/ 4768850 w 5889625"/>
                  <a:gd name="connsiteY83" fmla="*/ 4143376 h 5386985"/>
                  <a:gd name="connsiteX84" fmla="*/ 4800600 w 5889625"/>
                  <a:gd name="connsiteY84" fmla="*/ 4067176 h 5386985"/>
                  <a:gd name="connsiteX85" fmla="*/ 4826000 w 5889625"/>
                  <a:gd name="connsiteY85" fmla="*/ 3908425 h 5386985"/>
                  <a:gd name="connsiteX86" fmla="*/ 5105400 w 5889625"/>
                  <a:gd name="connsiteY86" fmla="*/ 3908425 h 5386985"/>
                  <a:gd name="connsiteX87" fmla="*/ 5073650 w 5889625"/>
                  <a:gd name="connsiteY87" fmla="*/ 3765551 h 5386985"/>
                  <a:gd name="connsiteX88" fmla="*/ 5181600 w 5889625"/>
                  <a:gd name="connsiteY88" fmla="*/ 3473451 h 5386985"/>
                  <a:gd name="connsiteX89" fmla="*/ 5162550 w 5889625"/>
                  <a:gd name="connsiteY89" fmla="*/ 3263901 h 5386985"/>
                  <a:gd name="connsiteX90" fmla="*/ 5187950 w 5889625"/>
                  <a:gd name="connsiteY90" fmla="*/ 2987675 h 5386985"/>
                  <a:gd name="connsiteX91" fmla="*/ 5251450 w 5889625"/>
                  <a:gd name="connsiteY91" fmla="*/ 2822576 h 5386985"/>
                  <a:gd name="connsiteX92" fmla="*/ 5318125 w 5889625"/>
                  <a:gd name="connsiteY92" fmla="*/ 2705101 h 5386985"/>
                  <a:gd name="connsiteX93" fmla="*/ 5343525 w 5889625"/>
                  <a:gd name="connsiteY93" fmla="*/ 2492376 h 5386985"/>
                  <a:gd name="connsiteX94" fmla="*/ 5318125 w 5889625"/>
                  <a:gd name="connsiteY94" fmla="*/ 2451101 h 5386985"/>
                  <a:gd name="connsiteX95" fmla="*/ 5375275 w 5889625"/>
                  <a:gd name="connsiteY95" fmla="*/ 2378076 h 5386985"/>
                  <a:gd name="connsiteX96" fmla="*/ 5353050 w 5889625"/>
                  <a:gd name="connsiteY96" fmla="*/ 2289175 h 5386985"/>
                  <a:gd name="connsiteX97" fmla="*/ 5546725 w 5889625"/>
                  <a:gd name="connsiteY97" fmla="*/ 2305051 h 5386985"/>
                  <a:gd name="connsiteX98" fmla="*/ 5553075 w 5889625"/>
                  <a:gd name="connsiteY98" fmla="*/ 2197101 h 5386985"/>
                  <a:gd name="connsiteX99" fmla="*/ 5645150 w 5889625"/>
                  <a:gd name="connsiteY99" fmla="*/ 2149476 h 5386985"/>
                  <a:gd name="connsiteX100" fmla="*/ 5788025 w 5889625"/>
                  <a:gd name="connsiteY100" fmla="*/ 2139951 h 5386985"/>
                  <a:gd name="connsiteX101" fmla="*/ 5889625 w 5889625"/>
                  <a:gd name="connsiteY101" fmla="*/ 1949451 h 5386985"/>
                  <a:gd name="connsiteX102" fmla="*/ 5886450 w 5889625"/>
                  <a:gd name="connsiteY102" fmla="*/ 1908175 h 5386985"/>
                  <a:gd name="connsiteX103" fmla="*/ 5730875 w 5889625"/>
                  <a:gd name="connsiteY103" fmla="*/ 1809751 h 5386985"/>
                  <a:gd name="connsiteX104" fmla="*/ 5473700 w 5889625"/>
                  <a:gd name="connsiteY104" fmla="*/ 1473200 h 5386985"/>
                  <a:gd name="connsiteX105" fmla="*/ 5359400 w 5889625"/>
                  <a:gd name="connsiteY105" fmla="*/ 431800 h 5386985"/>
                  <a:gd name="connsiteX106" fmla="*/ 4660900 w 5889625"/>
                  <a:gd name="connsiteY106" fmla="*/ 0 h 5386985"/>
                  <a:gd name="connsiteX107" fmla="*/ 4203700 w 5889625"/>
                  <a:gd name="connsiteY107" fmla="*/ 482600 h 5386985"/>
                  <a:gd name="connsiteX108" fmla="*/ 1244600 w 5889625"/>
                  <a:gd name="connsiteY108" fmla="*/ 457200 h 5386985"/>
                  <a:gd name="connsiteX0" fmla="*/ 1244600 w 5889625"/>
                  <a:gd name="connsiteY0" fmla="*/ 457200 h 5386985"/>
                  <a:gd name="connsiteX1" fmla="*/ 1244600 w 5889625"/>
                  <a:gd name="connsiteY1" fmla="*/ 1193800 h 5386985"/>
                  <a:gd name="connsiteX2" fmla="*/ 838201 w 5889625"/>
                  <a:gd name="connsiteY2" fmla="*/ 1201737 h 5386985"/>
                  <a:gd name="connsiteX3" fmla="*/ 838200 w 5889625"/>
                  <a:gd name="connsiteY3" fmla="*/ 2794000 h 5386985"/>
                  <a:gd name="connsiteX4" fmla="*/ 520700 w 5889625"/>
                  <a:gd name="connsiteY4" fmla="*/ 2806700 h 5386985"/>
                  <a:gd name="connsiteX5" fmla="*/ 431800 w 5889625"/>
                  <a:gd name="connsiteY5" fmla="*/ 2908300 h 5386985"/>
                  <a:gd name="connsiteX6" fmla="*/ 469900 w 5889625"/>
                  <a:gd name="connsiteY6" fmla="*/ 2971800 h 5386985"/>
                  <a:gd name="connsiteX7" fmla="*/ 348456 w 5889625"/>
                  <a:gd name="connsiteY7" fmla="*/ 3116263 h 5386985"/>
                  <a:gd name="connsiteX8" fmla="*/ 350838 w 5889625"/>
                  <a:gd name="connsiteY8" fmla="*/ 3209131 h 5386985"/>
                  <a:gd name="connsiteX9" fmla="*/ 274638 w 5889625"/>
                  <a:gd name="connsiteY9" fmla="*/ 3221038 h 5386985"/>
                  <a:gd name="connsiteX10" fmla="*/ 234157 w 5889625"/>
                  <a:gd name="connsiteY10" fmla="*/ 3231356 h 5386985"/>
                  <a:gd name="connsiteX11" fmla="*/ 246063 w 5889625"/>
                  <a:gd name="connsiteY11" fmla="*/ 3302000 h 5386985"/>
                  <a:gd name="connsiteX12" fmla="*/ 292100 w 5889625"/>
                  <a:gd name="connsiteY12" fmla="*/ 3378200 h 5386985"/>
                  <a:gd name="connsiteX13" fmla="*/ 177006 w 5889625"/>
                  <a:gd name="connsiteY13" fmla="*/ 3454400 h 5386985"/>
                  <a:gd name="connsiteX14" fmla="*/ 101600 w 5889625"/>
                  <a:gd name="connsiteY14" fmla="*/ 3543300 h 5386985"/>
                  <a:gd name="connsiteX15" fmla="*/ 177006 w 5889625"/>
                  <a:gd name="connsiteY15" fmla="*/ 3675856 h 5386985"/>
                  <a:gd name="connsiteX16" fmla="*/ 171450 w 5889625"/>
                  <a:gd name="connsiteY16" fmla="*/ 3711575 h 5386985"/>
                  <a:gd name="connsiteX17" fmla="*/ 79375 w 5889625"/>
                  <a:gd name="connsiteY17" fmla="*/ 3794919 h 5386985"/>
                  <a:gd name="connsiteX18" fmla="*/ 0 w 5889625"/>
                  <a:gd name="connsiteY18" fmla="*/ 3911600 h 5386985"/>
                  <a:gd name="connsiteX19" fmla="*/ 129382 w 5889625"/>
                  <a:gd name="connsiteY19" fmla="*/ 3984625 h 5386985"/>
                  <a:gd name="connsiteX20" fmla="*/ 192088 w 5889625"/>
                  <a:gd name="connsiteY20" fmla="*/ 3965575 h 5386985"/>
                  <a:gd name="connsiteX21" fmla="*/ 234156 w 5889625"/>
                  <a:gd name="connsiteY21" fmla="*/ 4011613 h 5386985"/>
                  <a:gd name="connsiteX22" fmla="*/ 300831 w 5889625"/>
                  <a:gd name="connsiteY22" fmla="*/ 4366419 h 5386985"/>
                  <a:gd name="connsiteX23" fmla="*/ 429419 w 5889625"/>
                  <a:gd name="connsiteY23" fmla="*/ 4468813 h 5386985"/>
                  <a:gd name="connsiteX24" fmla="*/ 434181 w 5889625"/>
                  <a:gd name="connsiteY24" fmla="*/ 4564063 h 5386985"/>
                  <a:gd name="connsiteX25" fmla="*/ 419894 w 5889625"/>
                  <a:gd name="connsiteY25" fmla="*/ 4621213 h 5386985"/>
                  <a:gd name="connsiteX26" fmla="*/ 453231 w 5889625"/>
                  <a:gd name="connsiteY26" fmla="*/ 4690269 h 5386985"/>
                  <a:gd name="connsiteX27" fmla="*/ 574675 w 5889625"/>
                  <a:gd name="connsiteY27" fmla="*/ 4785519 h 5386985"/>
                  <a:gd name="connsiteX28" fmla="*/ 688975 w 5889625"/>
                  <a:gd name="connsiteY28" fmla="*/ 4973638 h 5386985"/>
                  <a:gd name="connsiteX29" fmla="*/ 686594 w 5889625"/>
                  <a:gd name="connsiteY29" fmla="*/ 5156994 h 5386985"/>
                  <a:gd name="connsiteX30" fmla="*/ 615950 w 5889625"/>
                  <a:gd name="connsiteY30" fmla="*/ 5345113 h 5386985"/>
                  <a:gd name="connsiteX31" fmla="*/ 916782 w 5889625"/>
                  <a:gd name="connsiteY31" fmla="*/ 5386387 h 5386985"/>
                  <a:gd name="connsiteX32" fmla="*/ 1012825 w 5889625"/>
                  <a:gd name="connsiteY32" fmla="*/ 5357020 h 5386985"/>
                  <a:gd name="connsiteX33" fmla="*/ 1043781 w 5889625"/>
                  <a:gd name="connsiteY33" fmla="*/ 5309395 h 5386985"/>
                  <a:gd name="connsiteX34" fmla="*/ 1034256 w 5889625"/>
                  <a:gd name="connsiteY34" fmla="*/ 5214145 h 5386985"/>
                  <a:gd name="connsiteX35" fmla="*/ 1091406 w 5889625"/>
                  <a:gd name="connsiteY35" fmla="*/ 5106989 h 5386985"/>
                  <a:gd name="connsiteX36" fmla="*/ 1091406 w 5889625"/>
                  <a:gd name="connsiteY36" fmla="*/ 5056982 h 5386985"/>
                  <a:gd name="connsiteX37" fmla="*/ 1222375 w 5889625"/>
                  <a:gd name="connsiteY37" fmla="*/ 4918870 h 5386985"/>
                  <a:gd name="connsiteX38" fmla="*/ 1219994 w 5889625"/>
                  <a:gd name="connsiteY38" fmla="*/ 4876007 h 5386985"/>
                  <a:gd name="connsiteX39" fmla="*/ 1250950 w 5889625"/>
                  <a:gd name="connsiteY39" fmla="*/ 4830764 h 5386985"/>
                  <a:gd name="connsiteX40" fmla="*/ 1320800 w 5889625"/>
                  <a:gd name="connsiteY40" fmla="*/ 4813300 h 5386985"/>
                  <a:gd name="connsiteX41" fmla="*/ 1512888 w 5889625"/>
                  <a:gd name="connsiteY41" fmla="*/ 4820443 h 5386985"/>
                  <a:gd name="connsiteX42" fmla="*/ 1522413 w 5889625"/>
                  <a:gd name="connsiteY42" fmla="*/ 4878389 h 5386985"/>
                  <a:gd name="connsiteX43" fmla="*/ 1672431 w 5889625"/>
                  <a:gd name="connsiteY43" fmla="*/ 5104607 h 5386985"/>
                  <a:gd name="connsiteX44" fmla="*/ 1806575 w 5889625"/>
                  <a:gd name="connsiteY44" fmla="*/ 5158581 h 5386985"/>
                  <a:gd name="connsiteX45" fmla="*/ 1936750 w 5889625"/>
                  <a:gd name="connsiteY45" fmla="*/ 5095082 h 5386985"/>
                  <a:gd name="connsiteX46" fmla="*/ 2212181 w 5889625"/>
                  <a:gd name="connsiteY46" fmla="*/ 5097462 h 5386985"/>
                  <a:gd name="connsiteX47" fmla="*/ 2253456 w 5889625"/>
                  <a:gd name="connsiteY47" fmla="*/ 5152232 h 5386985"/>
                  <a:gd name="connsiteX48" fmla="*/ 2476499 w 5889625"/>
                  <a:gd name="connsiteY48" fmla="*/ 5152231 h 5386985"/>
                  <a:gd name="connsiteX49" fmla="*/ 2496344 w 5889625"/>
                  <a:gd name="connsiteY49" fmla="*/ 5054601 h 5386985"/>
                  <a:gd name="connsiteX50" fmla="*/ 2593975 w 5889625"/>
                  <a:gd name="connsiteY50" fmla="*/ 5030787 h 5386985"/>
                  <a:gd name="connsiteX51" fmla="*/ 2674938 w 5889625"/>
                  <a:gd name="connsiteY51" fmla="*/ 4980782 h 5386985"/>
                  <a:gd name="connsiteX52" fmla="*/ 2898775 w 5889625"/>
                  <a:gd name="connsiteY52" fmla="*/ 4976020 h 5386985"/>
                  <a:gd name="connsiteX53" fmla="*/ 2903538 w 5889625"/>
                  <a:gd name="connsiteY53" fmla="*/ 4902201 h 5386985"/>
                  <a:gd name="connsiteX54" fmla="*/ 3007519 w 5889625"/>
                  <a:gd name="connsiteY54" fmla="*/ 4883150 h 5386985"/>
                  <a:gd name="connsiteX55" fmla="*/ 3122613 w 5889625"/>
                  <a:gd name="connsiteY55" fmla="*/ 5004595 h 5386985"/>
                  <a:gd name="connsiteX56" fmla="*/ 3319462 w 5889625"/>
                  <a:gd name="connsiteY56" fmla="*/ 5002212 h 5386985"/>
                  <a:gd name="connsiteX57" fmla="*/ 3429000 w 5889625"/>
                  <a:gd name="connsiteY57" fmla="*/ 4918869 h 5386985"/>
                  <a:gd name="connsiteX58" fmla="*/ 3525044 w 5889625"/>
                  <a:gd name="connsiteY58" fmla="*/ 4816476 h 5386985"/>
                  <a:gd name="connsiteX59" fmla="*/ 3627438 w 5889625"/>
                  <a:gd name="connsiteY59" fmla="*/ 4754564 h 5386985"/>
                  <a:gd name="connsiteX60" fmla="*/ 3610769 w 5889625"/>
                  <a:gd name="connsiteY60" fmla="*/ 4697414 h 5386985"/>
                  <a:gd name="connsiteX61" fmla="*/ 3732213 w 5889625"/>
                  <a:gd name="connsiteY61" fmla="*/ 4623595 h 5386985"/>
                  <a:gd name="connsiteX62" fmla="*/ 3731419 w 5889625"/>
                  <a:gd name="connsiteY62" fmla="*/ 4476750 h 5386985"/>
                  <a:gd name="connsiteX63" fmla="*/ 3753644 w 5889625"/>
                  <a:gd name="connsiteY63" fmla="*/ 4423570 h 5386985"/>
                  <a:gd name="connsiteX64" fmla="*/ 3758406 w 5889625"/>
                  <a:gd name="connsiteY64" fmla="*/ 4242595 h 5386985"/>
                  <a:gd name="connsiteX65" fmla="*/ 3670300 w 5889625"/>
                  <a:gd name="connsiteY65" fmla="*/ 4151313 h 5386985"/>
                  <a:gd name="connsiteX66" fmla="*/ 3920331 w 5889625"/>
                  <a:gd name="connsiteY66" fmla="*/ 4154489 h 5386985"/>
                  <a:gd name="connsiteX67" fmla="*/ 3910806 w 5889625"/>
                  <a:gd name="connsiteY67" fmla="*/ 4083051 h 5386985"/>
                  <a:gd name="connsiteX68" fmla="*/ 4038600 w 5889625"/>
                  <a:gd name="connsiteY68" fmla="*/ 4089400 h 5386985"/>
                  <a:gd name="connsiteX69" fmla="*/ 3991769 w 5889625"/>
                  <a:gd name="connsiteY69" fmla="*/ 4187826 h 5386985"/>
                  <a:gd name="connsiteX70" fmla="*/ 3934619 w 5889625"/>
                  <a:gd name="connsiteY70" fmla="*/ 4452145 h 5386985"/>
                  <a:gd name="connsiteX71" fmla="*/ 3986212 w 5889625"/>
                  <a:gd name="connsiteY71" fmla="*/ 4606925 h 5386985"/>
                  <a:gd name="connsiteX72" fmla="*/ 4120356 w 5889625"/>
                  <a:gd name="connsiteY72" fmla="*/ 4737895 h 5386985"/>
                  <a:gd name="connsiteX73" fmla="*/ 4208463 w 5889625"/>
                  <a:gd name="connsiteY73" fmla="*/ 4840289 h 5386985"/>
                  <a:gd name="connsiteX74" fmla="*/ 4263231 w 5889625"/>
                  <a:gd name="connsiteY74" fmla="*/ 4861720 h 5386985"/>
                  <a:gd name="connsiteX75" fmla="*/ 4182269 w 5889625"/>
                  <a:gd name="connsiteY75" fmla="*/ 4952207 h 5386985"/>
                  <a:gd name="connsiteX76" fmla="*/ 4244181 w 5889625"/>
                  <a:gd name="connsiteY76" fmla="*/ 5061745 h 5386985"/>
                  <a:gd name="connsiteX77" fmla="*/ 4298156 w 5889625"/>
                  <a:gd name="connsiteY77" fmla="*/ 5092700 h 5386985"/>
                  <a:gd name="connsiteX78" fmla="*/ 4476750 w 5889625"/>
                  <a:gd name="connsiteY78" fmla="*/ 4572001 h 5386985"/>
                  <a:gd name="connsiteX79" fmla="*/ 4540250 w 5889625"/>
                  <a:gd name="connsiteY79" fmla="*/ 4635501 h 5386985"/>
                  <a:gd name="connsiteX80" fmla="*/ 4657725 w 5889625"/>
                  <a:gd name="connsiteY80" fmla="*/ 4543426 h 5386985"/>
                  <a:gd name="connsiteX81" fmla="*/ 4657725 w 5889625"/>
                  <a:gd name="connsiteY81" fmla="*/ 4340225 h 5386985"/>
                  <a:gd name="connsiteX82" fmla="*/ 4689475 w 5889625"/>
                  <a:gd name="connsiteY82" fmla="*/ 4203700 h 5386985"/>
                  <a:gd name="connsiteX83" fmla="*/ 4768850 w 5889625"/>
                  <a:gd name="connsiteY83" fmla="*/ 4143376 h 5386985"/>
                  <a:gd name="connsiteX84" fmla="*/ 4800600 w 5889625"/>
                  <a:gd name="connsiteY84" fmla="*/ 4067176 h 5386985"/>
                  <a:gd name="connsiteX85" fmla="*/ 4826000 w 5889625"/>
                  <a:gd name="connsiteY85" fmla="*/ 3908425 h 5386985"/>
                  <a:gd name="connsiteX86" fmla="*/ 5105400 w 5889625"/>
                  <a:gd name="connsiteY86" fmla="*/ 3908425 h 5386985"/>
                  <a:gd name="connsiteX87" fmla="*/ 5073650 w 5889625"/>
                  <a:gd name="connsiteY87" fmla="*/ 3765551 h 5386985"/>
                  <a:gd name="connsiteX88" fmla="*/ 5181600 w 5889625"/>
                  <a:gd name="connsiteY88" fmla="*/ 3473451 h 5386985"/>
                  <a:gd name="connsiteX89" fmla="*/ 5162550 w 5889625"/>
                  <a:gd name="connsiteY89" fmla="*/ 3263901 h 5386985"/>
                  <a:gd name="connsiteX90" fmla="*/ 5187950 w 5889625"/>
                  <a:gd name="connsiteY90" fmla="*/ 2987675 h 5386985"/>
                  <a:gd name="connsiteX91" fmla="*/ 5251450 w 5889625"/>
                  <a:gd name="connsiteY91" fmla="*/ 2822576 h 5386985"/>
                  <a:gd name="connsiteX92" fmla="*/ 5318125 w 5889625"/>
                  <a:gd name="connsiteY92" fmla="*/ 2705101 h 5386985"/>
                  <a:gd name="connsiteX93" fmla="*/ 5343525 w 5889625"/>
                  <a:gd name="connsiteY93" fmla="*/ 2492376 h 5386985"/>
                  <a:gd name="connsiteX94" fmla="*/ 5318125 w 5889625"/>
                  <a:gd name="connsiteY94" fmla="*/ 2451101 h 5386985"/>
                  <a:gd name="connsiteX95" fmla="*/ 5375275 w 5889625"/>
                  <a:gd name="connsiteY95" fmla="*/ 2378076 h 5386985"/>
                  <a:gd name="connsiteX96" fmla="*/ 5353050 w 5889625"/>
                  <a:gd name="connsiteY96" fmla="*/ 2289175 h 5386985"/>
                  <a:gd name="connsiteX97" fmla="*/ 5546725 w 5889625"/>
                  <a:gd name="connsiteY97" fmla="*/ 2305051 h 5386985"/>
                  <a:gd name="connsiteX98" fmla="*/ 5553075 w 5889625"/>
                  <a:gd name="connsiteY98" fmla="*/ 2197101 h 5386985"/>
                  <a:gd name="connsiteX99" fmla="*/ 5645150 w 5889625"/>
                  <a:gd name="connsiteY99" fmla="*/ 2149476 h 5386985"/>
                  <a:gd name="connsiteX100" fmla="*/ 5788025 w 5889625"/>
                  <a:gd name="connsiteY100" fmla="*/ 2139951 h 5386985"/>
                  <a:gd name="connsiteX101" fmla="*/ 5889625 w 5889625"/>
                  <a:gd name="connsiteY101" fmla="*/ 1949451 h 5386985"/>
                  <a:gd name="connsiteX102" fmla="*/ 5886450 w 5889625"/>
                  <a:gd name="connsiteY102" fmla="*/ 1908175 h 5386985"/>
                  <a:gd name="connsiteX103" fmla="*/ 5730875 w 5889625"/>
                  <a:gd name="connsiteY103" fmla="*/ 1809751 h 5386985"/>
                  <a:gd name="connsiteX104" fmla="*/ 5470525 w 5889625"/>
                  <a:gd name="connsiteY104" fmla="*/ 1574801 h 5386985"/>
                  <a:gd name="connsiteX105" fmla="*/ 5473700 w 5889625"/>
                  <a:gd name="connsiteY105" fmla="*/ 1473200 h 5386985"/>
                  <a:gd name="connsiteX106" fmla="*/ 5359400 w 5889625"/>
                  <a:gd name="connsiteY106" fmla="*/ 431800 h 5386985"/>
                  <a:gd name="connsiteX107" fmla="*/ 4660900 w 5889625"/>
                  <a:gd name="connsiteY107" fmla="*/ 0 h 5386985"/>
                  <a:gd name="connsiteX108" fmla="*/ 4203700 w 5889625"/>
                  <a:gd name="connsiteY108" fmla="*/ 482600 h 5386985"/>
                  <a:gd name="connsiteX109" fmla="*/ 1244600 w 5889625"/>
                  <a:gd name="connsiteY109" fmla="*/ 457200 h 5386985"/>
                  <a:gd name="connsiteX0" fmla="*/ 1244600 w 5889625"/>
                  <a:gd name="connsiteY0" fmla="*/ 457200 h 5386985"/>
                  <a:gd name="connsiteX1" fmla="*/ 1244600 w 5889625"/>
                  <a:gd name="connsiteY1" fmla="*/ 1193800 h 5386985"/>
                  <a:gd name="connsiteX2" fmla="*/ 838201 w 5889625"/>
                  <a:gd name="connsiteY2" fmla="*/ 1201737 h 5386985"/>
                  <a:gd name="connsiteX3" fmla="*/ 838200 w 5889625"/>
                  <a:gd name="connsiteY3" fmla="*/ 2794000 h 5386985"/>
                  <a:gd name="connsiteX4" fmla="*/ 520700 w 5889625"/>
                  <a:gd name="connsiteY4" fmla="*/ 2806700 h 5386985"/>
                  <a:gd name="connsiteX5" fmla="*/ 431800 w 5889625"/>
                  <a:gd name="connsiteY5" fmla="*/ 2908300 h 5386985"/>
                  <a:gd name="connsiteX6" fmla="*/ 469900 w 5889625"/>
                  <a:gd name="connsiteY6" fmla="*/ 2971800 h 5386985"/>
                  <a:gd name="connsiteX7" fmla="*/ 348456 w 5889625"/>
                  <a:gd name="connsiteY7" fmla="*/ 3116263 h 5386985"/>
                  <a:gd name="connsiteX8" fmla="*/ 350838 w 5889625"/>
                  <a:gd name="connsiteY8" fmla="*/ 3209131 h 5386985"/>
                  <a:gd name="connsiteX9" fmla="*/ 274638 w 5889625"/>
                  <a:gd name="connsiteY9" fmla="*/ 3221038 h 5386985"/>
                  <a:gd name="connsiteX10" fmla="*/ 234157 w 5889625"/>
                  <a:gd name="connsiteY10" fmla="*/ 3231356 h 5386985"/>
                  <a:gd name="connsiteX11" fmla="*/ 246063 w 5889625"/>
                  <a:gd name="connsiteY11" fmla="*/ 3302000 h 5386985"/>
                  <a:gd name="connsiteX12" fmla="*/ 292100 w 5889625"/>
                  <a:gd name="connsiteY12" fmla="*/ 3378200 h 5386985"/>
                  <a:gd name="connsiteX13" fmla="*/ 177006 w 5889625"/>
                  <a:gd name="connsiteY13" fmla="*/ 3454400 h 5386985"/>
                  <a:gd name="connsiteX14" fmla="*/ 101600 w 5889625"/>
                  <a:gd name="connsiteY14" fmla="*/ 3543300 h 5386985"/>
                  <a:gd name="connsiteX15" fmla="*/ 177006 w 5889625"/>
                  <a:gd name="connsiteY15" fmla="*/ 3675856 h 5386985"/>
                  <a:gd name="connsiteX16" fmla="*/ 171450 w 5889625"/>
                  <a:gd name="connsiteY16" fmla="*/ 3711575 h 5386985"/>
                  <a:gd name="connsiteX17" fmla="*/ 79375 w 5889625"/>
                  <a:gd name="connsiteY17" fmla="*/ 3794919 h 5386985"/>
                  <a:gd name="connsiteX18" fmla="*/ 0 w 5889625"/>
                  <a:gd name="connsiteY18" fmla="*/ 3911600 h 5386985"/>
                  <a:gd name="connsiteX19" fmla="*/ 129382 w 5889625"/>
                  <a:gd name="connsiteY19" fmla="*/ 3984625 h 5386985"/>
                  <a:gd name="connsiteX20" fmla="*/ 192088 w 5889625"/>
                  <a:gd name="connsiteY20" fmla="*/ 3965575 h 5386985"/>
                  <a:gd name="connsiteX21" fmla="*/ 234156 w 5889625"/>
                  <a:gd name="connsiteY21" fmla="*/ 4011613 h 5386985"/>
                  <a:gd name="connsiteX22" fmla="*/ 300831 w 5889625"/>
                  <a:gd name="connsiteY22" fmla="*/ 4366419 h 5386985"/>
                  <a:gd name="connsiteX23" fmla="*/ 429419 w 5889625"/>
                  <a:gd name="connsiteY23" fmla="*/ 4468813 h 5386985"/>
                  <a:gd name="connsiteX24" fmla="*/ 434181 w 5889625"/>
                  <a:gd name="connsiteY24" fmla="*/ 4564063 h 5386985"/>
                  <a:gd name="connsiteX25" fmla="*/ 419894 w 5889625"/>
                  <a:gd name="connsiteY25" fmla="*/ 4621213 h 5386985"/>
                  <a:gd name="connsiteX26" fmla="*/ 453231 w 5889625"/>
                  <a:gd name="connsiteY26" fmla="*/ 4690269 h 5386985"/>
                  <a:gd name="connsiteX27" fmla="*/ 574675 w 5889625"/>
                  <a:gd name="connsiteY27" fmla="*/ 4785519 h 5386985"/>
                  <a:gd name="connsiteX28" fmla="*/ 688975 w 5889625"/>
                  <a:gd name="connsiteY28" fmla="*/ 4973638 h 5386985"/>
                  <a:gd name="connsiteX29" fmla="*/ 686594 w 5889625"/>
                  <a:gd name="connsiteY29" fmla="*/ 5156994 h 5386985"/>
                  <a:gd name="connsiteX30" fmla="*/ 615950 w 5889625"/>
                  <a:gd name="connsiteY30" fmla="*/ 5345113 h 5386985"/>
                  <a:gd name="connsiteX31" fmla="*/ 916782 w 5889625"/>
                  <a:gd name="connsiteY31" fmla="*/ 5386387 h 5386985"/>
                  <a:gd name="connsiteX32" fmla="*/ 1012825 w 5889625"/>
                  <a:gd name="connsiteY32" fmla="*/ 5357020 h 5386985"/>
                  <a:gd name="connsiteX33" fmla="*/ 1043781 w 5889625"/>
                  <a:gd name="connsiteY33" fmla="*/ 5309395 h 5386985"/>
                  <a:gd name="connsiteX34" fmla="*/ 1034256 w 5889625"/>
                  <a:gd name="connsiteY34" fmla="*/ 5214145 h 5386985"/>
                  <a:gd name="connsiteX35" fmla="*/ 1091406 w 5889625"/>
                  <a:gd name="connsiteY35" fmla="*/ 5106989 h 5386985"/>
                  <a:gd name="connsiteX36" fmla="*/ 1091406 w 5889625"/>
                  <a:gd name="connsiteY36" fmla="*/ 5056982 h 5386985"/>
                  <a:gd name="connsiteX37" fmla="*/ 1222375 w 5889625"/>
                  <a:gd name="connsiteY37" fmla="*/ 4918870 h 5386985"/>
                  <a:gd name="connsiteX38" fmla="*/ 1219994 w 5889625"/>
                  <a:gd name="connsiteY38" fmla="*/ 4876007 h 5386985"/>
                  <a:gd name="connsiteX39" fmla="*/ 1250950 w 5889625"/>
                  <a:gd name="connsiteY39" fmla="*/ 4830764 h 5386985"/>
                  <a:gd name="connsiteX40" fmla="*/ 1320800 w 5889625"/>
                  <a:gd name="connsiteY40" fmla="*/ 4813300 h 5386985"/>
                  <a:gd name="connsiteX41" fmla="*/ 1512888 w 5889625"/>
                  <a:gd name="connsiteY41" fmla="*/ 4820443 h 5386985"/>
                  <a:gd name="connsiteX42" fmla="*/ 1522413 w 5889625"/>
                  <a:gd name="connsiteY42" fmla="*/ 4878389 h 5386985"/>
                  <a:gd name="connsiteX43" fmla="*/ 1672431 w 5889625"/>
                  <a:gd name="connsiteY43" fmla="*/ 5104607 h 5386985"/>
                  <a:gd name="connsiteX44" fmla="*/ 1806575 w 5889625"/>
                  <a:gd name="connsiteY44" fmla="*/ 5158581 h 5386985"/>
                  <a:gd name="connsiteX45" fmla="*/ 1936750 w 5889625"/>
                  <a:gd name="connsiteY45" fmla="*/ 5095082 h 5386985"/>
                  <a:gd name="connsiteX46" fmla="*/ 2212181 w 5889625"/>
                  <a:gd name="connsiteY46" fmla="*/ 5097462 h 5386985"/>
                  <a:gd name="connsiteX47" fmla="*/ 2253456 w 5889625"/>
                  <a:gd name="connsiteY47" fmla="*/ 5152232 h 5386985"/>
                  <a:gd name="connsiteX48" fmla="*/ 2476499 w 5889625"/>
                  <a:gd name="connsiteY48" fmla="*/ 5152231 h 5386985"/>
                  <a:gd name="connsiteX49" fmla="*/ 2496344 w 5889625"/>
                  <a:gd name="connsiteY49" fmla="*/ 5054601 h 5386985"/>
                  <a:gd name="connsiteX50" fmla="*/ 2593975 w 5889625"/>
                  <a:gd name="connsiteY50" fmla="*/ 5030787 h 5386985"/>
                  <a:gd name="connsiteX51" fmla="*/ 2674938 w 5889625"/>
                  <a:gd name="connsiteY51" fmla="*/ 4980782 h 5386985"/>
                  <a:gd name="connsiteX52" fmla="*/ 2898775 w 5889625"/>
                  <a:gd name="connsiteY52" fmla="*/ 4976020 h 5386985"/>
                  <a:gd name="connsiteX53" fmla="*/ 2903538 w 5889625"/>
                  <a:gd name="connsiteY53" fmla="*/ 4902201 h 5386985"/>
                  <a:gd name="connsiteX54" fmla="*/ 3007519 w 5889625"/>
                  <a:gd name="connsiteY54" fmla="*/ 4883150 h 5386985"/>
                  <a:gd name="connsiteX55" fmla="*/ 3122613 w 5889625"/>
                  <a:gd name="connsiteY55" fmla="*/ 5004595 h 5386985"/>
                  <a:gd name="connsiteX56" fmla="*/ 3319462 w 5889625"/>
                  <a:gd name="connsiteY56" fmla="*/ 5002212 h 5386985"/>
                  <a:gd name="connsiteX57" fmla="*/ 3429000 w 5889625"/>
                  <a:gd name="connsiteY57" fmla="*/ 4918869 h 5386985"/>
                  <a:gd name="connsiteX58" fmla="*/ 3525044 w 5889625"/>
                  <a:gd name="connsiteY58" fmla="*/ 4816476 h 5386985"/>
                  <a:gd name="connsiteX59" fmla="*/ 3627438 w 5889625"/>
                  <a:gd name="connsiteY59" fmla="*/ 4754564 h 5386985"/>
                  <a:gd name="connsiteX60" fmla="*/ 3610769 w 5889625"/>
                  <a:gd name="connsiteY60" fmla="*/ 4697414 h 5386985"/>
                  <a:gd name="connsiteX61" fmla="*/ 3732213 w 5889625"/>
                  <a:gd name="connsiteY61" fmla="*/ 4623595 h 5386985"/>
                  <a:gd name="connsiteX62" fmla="*/ 3731419 w 5889625"/>
                  <a:gd name="connsiteY62" fmla="*/ 4476750 h 5386985"/>
                  <a:gd name="connsiteX63" fmla="*/ 3753644 w 5889625"/>
                  <a:gd name="connsiteY63" fmla="*/ 4423570 h 5386985"/>
                  <a:gd name="connsiteX64" fmla="*/ 3758406 w 5889625"/>
                  <a:gd name="connsiteY64" fmla="*/ 4242595 h 5386985"/>
                  <a:gd name="connsiteX65" fmla="*/ 3670300 w 5889625"/>
                  <a:gd name="connsiteY65" fmla="*/ 4151313 h 5386985"/>
                  <a:gd name="connsiteX66" fmla="*/ 3920331 w 5889625"/>
                  <a:gd name="connsiteY66" fmla="*/ 4154489 h 5386985"/>
                  <a:gd name="connsiteX67" fmla="*/ 3910806 w 5889625"/>
                  <a:gd name="connsiteY67" fmla="*/ 4083051 h 5386985"/>
                  <a:gd name="connsiteX68" fmla="*/ 4038600 w 5889625"/>
                  <a:gd name="connsiteY68" fmla="*/ 4089400 h 5386985"/>
                  <a:gd name="connsiteX69" fmla="*/ 3991769 w 5889625"/>
                  <a:gd name="connsiteY69" fmla="*/ 4187826 h 5386985"/>
                  <a:gd name="connsiteX70" fmla="*/ 3934619 w 5889625"/>
                  <a:gd name="connsiteY70" fmla="*/ 4452145 h 5386985"/>
                  <a:gd name="connsiteX71" fmla="*/ 3986212 w 5889625"/>
                  <a:gd name="connsiteY71" fmla="*/ 4606925 h 5386985"/>
                  <a:gd name="connsiteX72" fmla="*/ 4120356 w 5889625"/>
                  <a:gd name="connsiteY72" fmla="*/ 4737895 h 5386985"/>
                  <a:gd name="connsiteX73" fmla="*/ 4208463 w 5889625"/>
                  <a:gd name="connsiteY73" fmla="*/ 4840289 h 5386985"/>
                  <a:gd name="connsiteX74" fmla="*/ 4263231 w 5889625"/>
                  <a:gd name="connsiteY74" fmla="*/ 4861720 h 5386985"/>
                  <a:gd name="connsiteX75" fmla="*/ 4182269 w 5889625"/>
                  <a:gd name="connsiteY75" fmla="*/ 4952207 h 5386985"/>
                  <a:gd name="connsiteX76" fmla="*/ 4244181 w 5889625"/>
                  <a:gd name="connsiteY76" fmla="*/ 5061745 h 5386985"/>
                  <a:gd name="connsiteX77" fmla="*/ 4298156 w 5889625"/>
                  <a:gd name="connsiteY77" fmla="*/ 5092700 h 5386985"/>
                  <a:gd name="connsiteX78" fmla="*/ 4476750 w 5889625"/>
                  <a:gd name="connsiteY78" fmla="*/ 4572001 h 5386985"/>
                  <a:gd name="connsiteX79" fmla="*/ 4540250 w 5889625"/>
                  <a:gd name="connsiteY79" fmla="*/ 4635501 h 5386985"/>
                  <a:gd name="connsiteX80" fmla="*/ 4657725 w 5889625"/>
                  <a:gd name="connsiteY80" fmla="*/ 4543426 h 5386985"/>
                  <a:gd name="connsiteX81" fmla="*/ 4657725 w 5889625"/>
                  <a:gd name="connsiteY81" fmla="*/ 4340225 h 5386985"/>
                  <a:gd name="connsiteX82" fmla="*/ 4689475 w 5889625"/>
                  <a:gd name="connsiteY82" fmla="*/ 4203700 h 5386985"/>
                  <a:gd name="connsiteX83" fmla="*/ 4768850 w 5889625"/>
                  <a:gd name="connsiteY83" fmla="*/ 4143376 h 5386985"/>
                  <a:gd name="connsiteX84" fmla="*/ 4800600 w 5889625"/>
                  <a:gd name="connsiteY84" fmla="*/ 4067176 h 5386985"/>
                  <a:gd name="connsiteX85" fmla="*/ 4826000 w 5889625"/>
                  <a:gd name="connsiteY85" fmla="*/ 3908425 h 5386985"/>
                  <a:gd name="connsiteX86" fmla="*/ 5105400 w 5889625"/>
                  <a:gd name="connsiteY86" fmla="*/ 3908425 h 5386985"/>
                  <a:gd name="connsiteX87" fmla="*/ 5073650 w 5889625"/>
                  <a:gd name="connsiteY87" fmla="*/ 3765551 h 5386985"/>
                  <a:gd name="connsiteX88" fmla="*/ 5181600 w 5889625"/>
                  <a:gd name="connsiteY88" fmla="*/ 3473451 h 5386985"/>
                  <a:gd name="connsiteX89" fmla="*/ 5162550 w 5889625"/>
                  <a:gd name="connsiteY89" fmla="*/ 3263901 h 5386985"/>
                  <a:gd name="connsiteX90" fmla="*/ 5187950 w 5889625"/>
                  <a:gd name="connsiteY90" fmla="*/ 2987675 h 5386985"/>
                  <a:gd name="connsiteX91" fmla="*/ 5251450 w 5889625"/>
                  <a:gd name="connsiteY91" fmla="*/ 2822576 h 5386985"/>
                  <a:gd name="connsiteX92" fmla="*/ 5318125 w 5889625"/>
                  <a:gd name="connsiteY92" fmla="*/ 2705101 h 5386985"/>
                  <a:gd name="connsiteX93" fmla="*/ 5343525 w 5889625"/>
                  <a:gd name="connsiteY93" fmla="*/ 2492376 h 5386985"/>
                  <a:gd name="connsiteX94" fmla="*/ 5318125 w 5889625"/>
                  <a:gd name="connsiteY94" fmla="*/ 2451101 h 5386985"/>
                  <a:gd name="connsiteX95" fmla="*/ 5375275 w 5889625"/>
                  <a:gd name="connsiteY95" fmla="*/ 2378076 h 5386985"/>
                  <a:gd name="connsiteX96" fmla="*/ 5353050 w 5889625"/>
                  <a:gd name="connsiteY96" fmla="*/ 2289175 h 5386985"/>
                  <a:gd name="connsiteX97" fmla="*/ 5546725 w 5889625"/>
                  <a:gd name="connsiteY97" fmla="*/ 2305051 h 5386985"/>
                  <a:gd name="connsiteX98" fmla="*/ 5553075 w 5889625"/>
                  <a:gd name="connsiteY98" fmla="*/ 2197101 h 5386985"/>
                  <a:gd name="connsiteX99" fmla="*/ 5645150 w 5889625"/>
                  <a:gd name="connsiteY99" fmla="*/ 2149476 h 5386985"/>
                  <a:gd name="connsiteX100" fmla="*/ 5788025 w 5889625"/>
                  <a:gd name="connsiteY100" fmla="*/ 2139951 h 5386985"/>
                  <a:gd name="connsiteX101" fmla="*/ 5889625 w 5889625"/>
                  <a:gd name="connsiteY101" fmla="*/ 1949451 h 5386985"/>
                  <a:gd name="connsiteX102" fmla="*/ 5886450 w 5889625"/>
                  <a:gd name="connsiteY102" fmla="*/ 1908175 h 5386985"/>
                  <a:gd name="connsiteX103" fmla="*/ 5730875 w 5889625"/>
                  <a:gd name="connsiteY103" fmla="*/ 1809751 h 5386985"/>
                  <a:gd name="connsiteX104" fmla="*/ 5594350 w 5889625"/>
                  <a:gd name="connsiteY104" fmla="*/ 1631951 h 5386985"/>
                  <a:gd name="connsiteX105" fmla="*/ 5470525 w 5889625"/>
                  <a:gd name="connsiteY105" fmla="*/ 1574801 h 5386985"/>
                  <a:gd name="connsiteX106" fmla="*/ 5473700 w 5889625"/>
                  <a:gd name="connsiteY106" fmla="*/ 1473200 h 5386985"/>
                  <a:gd name="connsiteX107" fmla="*/ 5359400 w 5889625"/>
                  <a:gd name="connsiteY107" fmla="*/ 431800 h 5386985"/>
                  <a:gd name="connsiteX108" fmla="*/ 4660900 w 5889625"/>
                  <a:gd name="connsiteY108" fmla="*/ 0 h 5386985"/>
                  <a:gd name="connsiteX109" fmla="*/ 4203700 w 5889625"/>
                  <a:gd name="connsiteY109" fmla="*/ 482600 h 5386985"/>
                  <a:gd name="connsiteX110" fmla="*/ 1244600 w 5889625"/>
                  <a:gd name="connsiteY110" fmla="*/ 457200 h 5386985"/>
                  <a:gd name="connsiteX0" fmla="*/ 1244600 w 5889625"/>
                  <a:gd name="connsiteY0" fmla="*/ 457200 h 5386985"/>
                  <a:gd name="connsiteX1" fmla="*/ 1244600 w 5889625"/>
                  <a:gd name="connsiteY1" fmla="*/ 1193800 h 5386985"/>
                  <a:gd name="connsiteX2" fmla="*/ 838201 w 5889625"/>
                  <a:gd name="connsiteY2" fmla="*/ 1201737 h 5386985"/>
                  <a:gd name="connsiteX3" fmla="*/ 838200 w 5889625"/>
                  <a:gd name="connsiteY3" fmla="*/ 2794000 h 5386985"/>
                  <a:gd name="connsiteX4" fmla="*/ 520700 w 5889625"/>
                  <a:gd name="connsiteY4" fmla="*/ 2806700 h 5386985"/>
                  <a:gd name="connsiteX5" fmla="*/ 431800 w 5889625"/>
                  <a:gd name="connsiteY5" fmla="*/ 2908300 h 5386985"/>
                  <a:gd name="connsiteX6" fmla="*/ 469900 w 5889625"/>
                  <a:gd name="connsiteY6" fmla="*/ 2971800 h 5386985"/>
                  <a:gd name="connsiteX7" fmla="*/ 348456 w 5889625"/>
                  <a:gd name="connsiteY7" fmla="*/ 3116263 h 5386985"/>
                  <a:gd name="connsiteX8" fmla="*/ 350838 w 5889625"/>
                  <a:gd name="connsiteY8" fmla="*/ 3209131 h 5386985"/>
                  <a:gd name="connsiteX9" fmla="*/ 274638 w 5889625"/>
                  <a:gd name="connsiteY9" fmla="*/ 3221038 h 5386985"/>
                  <a:gd name="connsiteX10" fmla="*/ 234157 w 5889625"/>
                  <a:gd name="connsiteY10" fmla="*/ 3231356 h 5386985"/>
                  <a:gd name="connsiteX11" fmla="*/ 246063 w 5889625"/>
                  <a:gd name="connsiteY11" fmla="*/ 3302000 h 5386985"/>
                  <a:gd name="connsiteX12" fmla="*/ 292100 w 5889625"/>
                  <a:gd name="connsiteY12" fmla="*/ 3378200 h 5386985"/>
                  <a:gd name="connsiteX13" fmla="*/ 177006 w 5889625"/>
                  <a:gd name="connsiteY13" fmla="*/ 3454400 h 5386985"/>
                  <a:gd name="connsiteX14" fmla="*/ 101600 w 5889625"/>
                  <a:gd name="connsiteY14" fmla="*/ 3543300 h 5386985"/>
                  <a:gd name="connsiteX15" fmla="*/ 177006 w 5889625"/>
                  <a:gd name="connsiteY15" fmla="*/ 3675856 h 5386985"/>
                  <a:gd name="connsiteX16" fmla="*/ 171450 w 5889625"/>
                  <a:gd name="connsiteY16" fmla="*/ 3711575 h 5386985"/>
                  <a:gd name="connsiteX17" fmla="*/ 79375 w 5889625"/>
                  <a:gd name="connsiteY17" fmla="*/ 3794919 h 5386985"/>
                  <a:gd name="connsiteX18" fmla="*/ 0 w 5889625"/>
                  <a:gd name="connsiteY18" fmla="*/ 3911600 h 5386985"/>
                  <a:gd name="connsiteX19" fmla="*/ 129382 w 5889625"/>
                  <a:gd name="connsiteY19" fmla="*/ 3984625 h 5386985"/>
                  <a:gd name="connsiteX20" fmla="*/ 192088 w 5889625"/>
                  <a:gd name="connsiteY20" fmla="*/ 3965575 h 5386985"/>
                  <a:gd name="connsiteX21" fmla="*/ 234156 w 5889625"/>
                  <a:gd name="connsiteY21" fmla="*/ 4011613 h 5386985"/>
                  <a:gd name="connsiteX22" fmla="*/ 300831 w 5889625"/>
                  <a:gd name="connsiteY22" fmla="*/ 4366419 h 5386985"/>
                  <a:gd name="connsiteX23" fmla="*/ 429419 w 5889625"/>
                  <a:gd name="connsiteY23" fmla="*/ 4468813 h 5386985"/>
                  <a:gd name="connsiteX24" fmla="*/ 434181 w 5889625"/>
                  <a:gd name="connsiteY24" fmla="*/ 4564063 h 5386985"/>
                  <a:gd name="connsiteX25" fmla="*/ 419894 w 5889625"/>
                  <a:gd name="connsiteY25" fmla="*/ 4621213 h 5386985"/>
                  <a:gd name="connsiteX26" fmla="*/ 453231 w 5889625"/>
                  <a:gd name="connsiteY26" fmla="*/ 4690269 h 5386985"/>
                  <a:gd name="connsiteX27" fmla="*/ 574675 w 5889625"/>
                  <a:gd name="connsiteY27" fmla="*/ 4785519 h 5386985"/>
                  <a:gd name="connsiteX28" fmla="*/ 688975 w 5889625"/>
                  <a:gd name="connsiteY28" fmla="*/ 4973638 h 5386985"/>
                  <a:gd name="connsiteX29" fmla="*/ 686594 w 5889625"/>
                  <a:gd name="connsiteY29" fmla="*/ 5156994 h 5386985"/>
                  <a:gd name="connsiteX30" fmla="*/ 615950 w 5889625"/>
                  <a:gd name="connsiteY30" fmla="*/ 5345113 h 5386985"/>
                  <a:gd name="connsiteX31" fmla="*/ 916782 w 5889625"/>
                  <a:gd name="connsiteY31" fmla="*/ 5386387 h 5386985"/>
                  <a:gd name="connsiteX32" fmla="*/ 1012825 w 5889625"/>
                  <a:gd name="connsiteY32" fmla="*/ 5357020 h 5386985"/>
                  <a:gd name="connsiteX33" fmla="*/ 1043781 w 5889625"/>
                  <a:gd name="connsiteY33" fmla="*/ 5309395 h 5386985"/>
                  <a:gd name="connsiteX34" fmla="*/ 1034256 w 5889625"/>
                  <a:gd name="connsiteY34" fmla="*/ 5214145 h 5386985"/>
                  <a:gd name="connsiteX35" fmla="*/ 1091406 w 5889625"/>
                  <a:gd name="connsiteY35" fmla="*/ 5106989 h 5386985"/>
                  <a:gd name="connsiteX36" fmla="*/ 1091406 w 5889625"/>
                  <a:gd name="connsiteY36" fmla="*/ 5056982 h 5386985"/>
                  <a:gd name="connsiteX37" fmla="*/ 1222375 w 5889625"/>
                  <a:gd name="connsiteY37" fmla="*/ 4918870 h 5386985"/>
                  <a:gd name="connsiteX38" fmla="*/ 1219994 w 5889625"/>
                  <a:gd name="connsiteY38" fmla="*/ 4876007 h 5386985"/>
                  <a:gd name="connsiteX39" fmla="*/ 1250950 w 5889625"/>
                  <a:gd name="connsiteY39" fmla="*/ 4830764 h 5386985"/>
                  <a:gd name="connsiteX40" fmla="*/ 1320800 w 5889625"/>
                  <a:gd name="connsiteY40" fmla="*/ 4813300 h 5386985"/>
                  <a:gd name="connsiteX41" fmla="*/ 1512888 w 5889625"/>
                  <a:gd name="connsiteY41" fmla="*/ 4820443 h 5386985"/>
                  <a:gd name="connsiteX42" fmla="*/ 1522413 w 5889625"/>
                  <a:gd name="connsiteY42" fmla="*/ 4878389 h 5386985"/>
                  <a:gd name="connsiteX43" fmla="*/ 1672431 w 5889625"/>
                  <a:gd name="connsiteY43" fmla="*/ 5104607 h 5386985"/>
                  <a:gd name="connsiteX44" fmla="*/ 1806575 w 5889625"/>
                  <a:gd name="connsiteY44" fmla="*/ 5158581 h 5386985"/>
                  <a:gd name="connsiteX45" fmla="*/ 1936750 w 5889625"/>
                  <a:gd name="connsiteY45" fmla="*/ 5095082 h 5386985"/>
                  <a:gd name="connsiteX46" fmla="*/ 2212181 w 5889625"/>
                  <a:gd name="connsiteY46" fmla="*/ 5097462 h 5386985"/>
                  <a:gd name="connsiteX47" fmla="*/ 2253456 w 5889625"/>
                  <a:gd name="connsiteY47" fmla="*/ 5152232 h 5386985"/>
                  <a:gd name="connsiteX48" fmla="*/ 2476499 w 5889625"/>
                  <a:gd name="connsiteY48" fmla="*/ 5152231 h 5386985"/>
                  <a:gd name="connsiteX49" fmla="*/ 2496344 w 5889625"/>
                  <a:gd name="connsiteY49" fmla="*/ 5054601 h 5386985"/>
                  <a:gd name="connsiteX50" fmla="*/ 2593975 w 5889625"/>
                  <a:gd name="connsiteY50" fmla="*/ 5030787 h 5386985"/>
                  <a:gd name="connsiteX51" fmla="*/ 2674938 w 5889625"/>
                  <a:gd name="connsiteY51" fmla="*/ 4980782 h 5386985"/>
                  <a:gd name="connsiteX52" fmla="*/ 2898775 w 5889625"/>
                  <a:gd name="connsiteY52" fmla="*/ 4976020 h 5386985"/>
                  <a:gd name="connsiteX53" fmla="*/ 2903538 w 5889625"/>
                  <a:gd name="connsiteY53" fmla="*/ 4902201 h 5386985"/>
                  <a:gd name="connsiteX54" fmla="*/ 3007519 w 5889625"/>
                  <a:gd name="connsiteY54" fmla="*/ 4883150 h 5386985"/>
                  <a:gd name="connsiteX55" fmla="*/ 3122613 w 5889625"/>
                  <a:gd name="connsiteY55" fmla="*/ 5004595 h 5386985"/>
                  <a:gd name="connsiteX56" fmla="*/ 3319462 w 5889625"/>
                  <a:gd name="connsiteY56" fmla="*/ 5002212 h 5386985"/>
                  <a:gd name="connsiteX57" fmla="*/ 3429000 w 5889625"/>
                  <a:gd name="connsiteY57" fmla="*/ 4918869 h 5386985"/>
                  <a:gd name="connsiteX58" fmla="*/ 3525044 w 5889625"/>
                  <a:gd name="connsiteY58" fmla="*/ 4816476 h 5386985"/>
                  <a:gd name="connsiteX59" fmla="*/ 3627438 w 5889625"/>
                  <a:gd name="connsiteY59" fmla="*/ 4754564 h 5386985"/>
                  <a:gd name="connsiteX60" fmla="*/ 3610769 w 5889625"/>
                  <a:gd name="connsiteY60" fmla="*/ 4697414 h 5386985"/>
                  <a:gd name="connsiteX61" fmla="*/ 3732213 w 5889625"/>
                  <a:gd name="connsiteY61" fmla="*/ 4623595 h 5386985"/>
                  <a:gd name="connsiteX62" fmla="*/ 3731419 w 5889625"/>
                  <a:gd name="connsiteY62" fmla="*/ 4476750 h 5386985"/>
                  <a:gd name="connsiteX63" fmla="*/ 3753644 w 5889625"/>
                  <a:gd name="connsiteY63" fmla="*/ 4423570 h 5386985"/>
                  <a:gd name="connsiteX64" fmla="*/ 3758406 w 5889625"/>
                  <a:gd name="connsiteY64" fmla="*/ 4242595 h 5386985"/>
                  <a:gd name="connsiteX65" fmla="*/ 3670300 w 5889625"/>
                  <a:gd name="connsiteY65" fmla="*/ 4151313 h 5386985"/>
                  <a:gd name="connsiteX66" fmla="*/ 3920331 w 5889625"/>
                  <a:gd name="connsiteY66" fmla="*/ 4154489 h 5386985"/>
                  <a:gd name="connsiteX67" fmla="*/ 3910806 w 5889625"/>
                  <a:gd name="connsiteY67" fmla="*/ 4083051 h 5386985"/>
                  <a:gd name="connsiteX68" fmla="*/ 4038600 w 5889625"/>
                  <a:gd name="connsiteY68" fmla="*/ 4089400 h 5386985"/>
                  <a:gd name="connsiteX69" fmla="*/ 3991769 w 5889625"/>
                  <a:gd name="connsiteY69" fmla="*/ 4187826 h 5386985"/>
                  <a:gd name="connsiteX70" fmla="*/ 3934619 w 5889625"/>
                  <a:gd name="connsiteY70" fmla="*/ 4452145 h 5386985"/>
                  <a:gd name="connsiteX71" fmla="*/ 3986212 w 5889625"/>
                  <a:gd name="connsiteY71" fmla="*/ 4606925 h 5386985"/>
                  <a:gd name="connsiteX72" fmla="*/ 4120356 w 5889625"/>
                  <a:gd name="connsiteY72" fmla="*/ 4737895 h 5386985"/>
                  <a:gd name="connsiteX73" fmla="*/ 4208463 w 5889625"/>
                  <a:gd name="connsiteY73" fmla="*/ 4840289 h 5386985"/>
                  <a:gd name="connsiteX74" fmla="*/ 4263231 w 5889625"/>
                  <a:gd name="connsiteY74" fmla="*/ 4861720 h 5386985"/>
                  <a:gd name="connsiteX75" fmla="*/ 4182269 w 5889625"/>
                  <a:gd name="connsiteY75" fmla="*/ 4952207 h 5386985"/>
                  <a:gd name="connsiteX76" fmla="*/ 4244181 w 5889625"/>
                  <a:gd name="connsiteY76" fmla="*/ 5061745 h 5386985"/>
                  <a:gd name="connsiteX77" fmla="*/ 4298156 w 5889625"/>
                  <a:gd name="connsiteY77" fmla="*/ 5092700 h 5386985"/>
                  <a:gd name="connsiteX78" fmla="*/ 4476750 w 5889625"/>
                  <a:gd name="connsiteY78" fmla="*/ 4572001 h 5386985"/>
                  <a:gd name="connsiteX79" fmla="*/ 4540250 w 5889625"/>
                  <a:gd name="connsiteY79" fmla="*/ 4635501 h 5386985"/>
                  <a:gd name="connsiteX80" fmla="*/ 4657725 w 5889625"/>
                  <a:gd name="connsiteY80" fmla="*/ 4543426 h 5386985"/>
                  <a:gd name="connsiteX81" fmla="*/ 4657725 w 5889625"/>
                  <a:gd name="connsiteY81" fmla="*/ 4340225 h 5386985"/>
                  <a:gd name="connsiteX82" fmla="*/ 4689475 w 5889625"/>
                  <a:gd name="connsiteY82" fmla="*/ 4203700 h 5386985"/>
                  <a:gd name="connsiteX83" fmla="*/ 4768850 w 5889625"/>
                  <a:gd name="connsiteY83" fmla="*/ 4143376 h 5386985"/>
                  <a:gd name="connsiteX84" fmla="*/ 4800600 w 5889625"/>
                  <a:gd name="connsiteY84" fmla="*/ 4067176 h 5386985"/>
                  <a:gd name="connsiteX85" fmla="*/ 4826000 w 5889625"/>
                  <a:gd name="connsiteY85" fmla="*/ 3908425 h 5386985"/>
                  <a:gd name="connsiteX86" fmla="*/ 5105400 w 5889625"/>
                  <a:gd name="connsiteY86" fmla="*/ 3908425 h 5386985"/>
                  <a:gd name="connsiteX87" fmla="*/ 5073650 w 5889625"/>
                  <a:gd name="connsiteY87" fmla="*/ 3765551 h 5386985"/>
                  <a:gd name="connsiteX88" fmla="*/ 5181600 w 5889625"/>
                  <a:gd name="connsiteY88" fmla="*/ 3473451 h 5386985"/>
                  <a:gd name="connsiteX89" fmla="*/ 5162550 w 5889625"/>
                  <a:gd name="connsiteY89" fmla="*/ 3263901 h 5386985"/>
                  <a:gd name="connsiteX90" fmla="*/ 5187950 w 5889625"/>
                  <a:gd name="connsiteY90" fmla="*/ 2987675 h 5386985"/>
                  <a:gd name="connsiteX91" fmla="*/ 5251450 w 5889625"/>
                  <a:gd name="connsiteY91" fmla="*/ 2822576 h 5386985"/>
                  <a:gd name="connsiteX92" fmla="*/ 5318125 w 5889625"/>
                  <a:gd name="connsiteY92" fmla="*/ 2705101 h 5386985"/>
                  <a:gd name="connsiteX93" fmla="*/ 5343525 w 5889625"/>
                  <a:gd name="connsiteY93" fmla="*/ 2492376 h 5386985"/>
                  <a:gd name="connsiteX94" fmla="*/ 5318125 w 5889625"/>
                  <a:gd name="connsiteY94" fmla="*/ 2451101 h 5386985"/>
                  <a:gd name="connsiteX95" fmla="*/ 5375275 w 5889625"/>
                  <a:gd name="connsiteY95" fmla="*/ 2378076 h 5386985"/>
                  <a:gd name="connsiteX96" fmla="*/ 5353050 w 5889625"/>
                  <a:gd name="connsiteY96" fmla="*/ 2289175 h 5386985"/>
                  <a:gd name="connsiteX97" fmla="*/ 5546725 w 5889625"/>
                  <a:gd name="connsiteY97" fmla="*/ 2305051 h 5386985"/>
                  <a:gd name="connsiteX98" fmla="*/ 5553075 w 5889625"/>
                  <a:gd name="connsiteY98" fmla="*/ 2197101 h 5386985"/>
                  <a:gd name="connsiteX99" fmla="*/ 5645150 w 5889625"/>
                  <a:gd name="connsiteY99" fmla="*/ 2149476 h 5386985"/>
                  <a:gd name="connsiteX100" fmla="*/ 5788025 w 5889625"/>
                  <a:gd name="connsiteY100" fmla="*/ 2139951 h 5386985"/>
                  <a:gd name="connsiteX101" fmla="*/ 5889625 w 5889625"/>
                  <a:gd name="connsiteY101" fmla="*/ 1949451 h 5386985"/>
                  <a:gd name="connsiteX102" fmla="*/ 5886450 w 5889625"/>
                  <a:gd name="connsiteY102" fmla="*/ 1908175 h 5386985"/>
                  <a:gd name="connsiteX103" fmla="*/ 5730875 w 5889625"/>
                  <a:gd name="connsiteY103" fmla="*/ 1809751 h 5386985"/>
                  <a:gd name="connsiteX104" fmla="*/ 5594350 w 5889625"/>
                  <a:gd name="connsiteY104" fmla="*/ 1631951 h 5386985"/>
                  <a:gd name="connsiteX105" fmla="*/ 5470525 w 5889625"/>
                  <a:gd name="connsiteY105" fmla="*/ 1574801 h 5386985"/>
                  <a:gd name="connsiteX106" fmla="*/ 5473700 w 5889625"/>
                  <a:gd name="connsiteY106" fmla="*/ 1473200 h 5386985"/>
                  <a:gd name="connsiteX107" fmla="*/ 5470525 w 5889625"/>
                  <a:gd name="connsiteY107" fmla="*/ 1263651 h 5386985"/>
                  <a:gd name="connsiteX108" fmla="*/ 5359400 w 5889625"/>
                  <a:gd name="connsiteY108" fmla="*/ 431800 h 5386985"/>
                  <a:gd name="connsiteX109" fmla="*/ 4660900 w 5889625"/>
                  <a:gd name="connsiteY109" fmla="*/ 0 h 5386985"/>
                  <a:gd name="connsiteX110" fmla="*/ 4203700 w 5889625"/>
                  <a:gd name="connsiteY110" fmla="*/ 482600 h 5386985"/>
                  <a:gd name="connsiteX111" fmla="*/ 1244600 w 5889625"/>
                  <a:gd name="connsiteY111" fmla="*/ 457200 h 5386985"/>
                  <a:gd name="connsiteX0" fmla="*/ 1244600 w 5889625"/>
                  <a:gd name="connsiteY0" fmla="*/ 457200 h 5386985"/>
                  <a:gd name="connsiteX1" fmla="*/ 1244600 w 5889625"/>
                  <a:gd name="connsiteY1" fmla="*/ 1193800 h 5386985"/>
                  <a:gd name="connsiteX2" fmla="*/ 838201 w 5889625"/>
                  <a:gd name="connsiteY2" fmla="*/ 1201737 h 5386985"/>
                  <a:gd name="connsiteX3" fmla="*/ 838200 w 5889625"/>
                  <a:gd name="connsiteY3" fmla="*/ 2794000 h 5386985"/>
                  <a:gd name="connsiteX4" fmla="*/ 520700 w 5889625"/>
                  <a:gd name="connsiteY4" fmla="*/ 2806700 h 5386985"/>
                  <a:gd name="connsiteX5" fmla="*/ 431800 w 5889625"/>
                  <a:gd name="connsiteY5" fmla="*/ 2908300 h 5386985"/>
                  <a:gd name="connsiteX6" fmla="*/ 469900 w 5889625"/>
                  <a:gd name="connsiteY6" fmla="*/ 2971800 h 5386985"/>
                  <a:gd name="connsiteX7" fmla="*/ 348456 w 5889625"/>
                  <a:gd name="connsiteY7" fmla="*/ 3116263 h 5386985"/>
                  <a:gd name="connsiteX8" fmla="*/ 350838 w 5889625"/>
                  <a:gd name="connsiteY8" fmla="*/ 3209131 h 5386985"/>
                  <a:gd name="connsiteX9" fmla="*/ 274638 w 5889625"/>
                  <a:gd name="connsiteY9" fmla="*/ 3221038 h 5386985"/>
                  <a:gd name="connsiteX10" fmla="*/ 234157 w 5889625"/>
                  <a:gd name="connsiteY10" fmla="*/ 3231356 h 5386985"/>
                  <a:gd name="connsiteX11" fmla="*/ 246063 w 5889625"/>
                  <a:gd name="connsiteY11" fmla="*/ 3302000 h 5386985"/>
                  <a:gd name="connsiteX12" fmla="*/ 292100 w 5889625"/>
                  <a:gd name="connsiteY12" fmla="*/ 3378200 h 5386985"/>
                  <a:gd name="connsiteX13" fmla="*/ 177006 w 5889625"/>
                  <a:gd name="connsiteY13" fmla="*/ 3454400 h 5386985"/>
                  <a:gd name="connsiteX14" fmla="*/ 101600 w 5889625"/>
                  <a:gd name="connsiteY14" fmla="*/ 3543300 h 5386985"/>
                  <a:gd name="connsiteX15" fmla="*/ 177006 w 5889625"/>
                  <a:gd name="connsiteY15" fmla="*/ 3675856 h 5386985"/>
                  <a:gd name="connsiteX16" fmla="*/ 171450 w 5889625"/>
                  <a:gd name="connsiteY16" fmla="*/ 3711575 h 5386985"/>
                  <a:gd name="connsiteX17" fmla="*/ 79375 w 5889625"/>
                  <a:gd name="connsiteY17" fmla="*/ 3794919 h 5386985"/>
                  <a:gd name="connsiteX18" fmla="*/ 0 w 5889625"/>
                  <a:gd name="connsiteY18" fmla="*/ 3911600 h 5386985"/>
                  <a:gd name="connsiteX19" fmla="*/ 129382 w 5889625"/>
                  <a:gd name="connsiteY19" fmla="*/ 3984625 h 5386985"/>
                  <a:gd name="connsiteX20" fmla="*/ 192088 w 5889625"/>
                  <a:gd name="connsiteY20" fmla="*/ 3965575 h 5386985"/>
                  <a:gd name="connsiteX21" fmla="*/ 234156 w 5889625"/>
                  <a:gd name="connsiteY21" fmla="*/ 4011613 h 5386985"/>
                  <a:gd name="connsiteX22" fmla="*/ 300831 w 5889625"/>
                  <a:gd name="connsiteY22" fmla="*/ 4366419 h 5386985"/>
                  <a:gd name="connsiteX23" fmla="*/ 429419 w 5889625"/>
                  <a:gd name="connsiteY23" fmla="*/ 4468813 h 5386985"/>
                  <a:gd name="connsiteX24" fmla="*/ 434181 w 5889625"/>
                  <a:gd name="connsiteY24" fmla="*/ 4564063 h 5386985"/>
                  <a:gd name="connsiteX25" fmla="*/ 419894 w 5889625"/>
                  <a:gd name="connsiteY25" fmla="*/ 4621213 h 5386985"/>
                  <a:gd name="connsiteX26" fmla="*/ 453231 w 5889625"/>
                  <a:gd name="connsiteY26" fmla="*/ 4690269 h 5386985"/>
                  <a:gd name="connsiteX27" fmla="*/ 574675 w 5889625"/>
                  <a:gd name="connsiteY27" fmla="*/ 4785519 h 5386985"/>
                  <a:gd name="connsiteX28" fmla="*/ 688975 w 5889625"/>
                  <a:gd name="connsiteY28" fmla="*/ 4973638 h 5386985"/>
                  <a:gd name="connsiteX29" fmla="*/ 686594 w 5889625"/>
                  <a:gd name="connsiteY29" fmla="*/ 5156994 h 5386985"/>
                  <a:gd name="connsiteX30" fmla="*/ 615950 w 5889625"/>
                  <a:gd name="connsiteY30" fmla="*/ 5345113 h 5386985"/>
                  <a:gd name="connsiteX31" fmla="*/ 916782 w 5889625"/>
                  <a:gd name="connsiteY31" fmla="*/ 5386387 h 5386985"/>
                  <a:gd name="connsiteX32" fmla="*/ 1012825 w 5889625"/>
                  <a:gd name="connsiteY32" fmla="*/ 5357020 h 5386985"/>
                  <a:gd name="connsiteX33" fmla="*/ 1043781 w 5889625"/>
                  <a:gd name="connsiteY33" fmla="*/ 5309395 h 5386985"/>
                  <a:gd name="connsiteX34" fmla="*/ 1034256 w 5889625"/>
                  <a:gd name="connsiteY34" fmla="*/ 5214145 h 5386985"/>
                  <a:gd name="connsiteX35" fmla="*/ 1091406 w 5889625"/>
                  <a:gd name="connsiteY35" fmla="*/ 5106989 h 5386985"/>
                  <a:gd name="connsiteX36" fmla="*/ 1091406 w 5889625"/>
                  <a:gd name="connsiteY36" fmla="*/ 5056982 h 5386985"/>
                  <a:gd name="connsiteX37" fmla="*/ 1222375 w 5889625"/>
                  <a:gd name="connsiteY37" fmla="*/ 4918870 h 5386985"/>
                  <a:gd name="connsiteX38" fmla="*/ 1219994 w 5889625"/>
                  <a:gd name="connsiteY38" fmla="*/ 4876007 h 5386985"/>
                  <a:gd name="connsiteX39" fmla="*/ 1250950 w 5889625"/>
                  <a:gd name="connsiteY39" fmla="*/ 4830764 h 5386985"/>
                  <a:gd name="connsiteX40" fmla="*/ 1320800 w 5889625"/>
                  <a:gd name="connsiteY40" fmla="*/ 4813300 h 5386985"/>
                  <a:gd name="connsiteX41" fmla="*/ 1512888 w 5889625"/>
                  <a:gd name="connsiteY41" fmla="*/ 4820443 h 5386985"/>
                  <a:gd name="connsiteX42" fmla="*/ 1522413 w 5889625"/>
                  <a:gd name="connsiteY42" fmla="*/ 4878389 h 5386985"/>
                  <a:gd name="connsiteX43" fmla="*/ 1672431 w 5889625"/>
                  <a:gd name="connsiteY43" fmla="*/ 5104607 h 5386985"/>
                  <a:gd name="connsiteX44" fmla="*/ 1806575 w 5889625"/>
                  <a:gd name="connsiteY44" fmla="*/ 5158581 h 5386985"/>
                  <a:gd name="connsiteX45" fmla="*/ 1936750 w 5889625"/>
                  <a:gd name="connsiteY45" fmla="*/ 5095082 h 5386985"/>
                  <a:gd name="connsiteX46" fmla="*/ 2212181 w 5889625"/>
                  <a:gd name="connsiteY46" fmla="*/ 5097462 h 5386985"/>
                  <a:gd name="connsiteX47" fmla="*/ 2253456 w 5889625"/>
                  <a:gd name="connsiteY47" fmla="*/ 5152232 h 5386985"/>
                  <a:gd name="connsiteX48" fmla="*/ 2476499 w 5889625"/>
                  <a:gd name="connsiteY48" fmla="*/ 5152231 h 5386985"/>
                  <a:gd name="connsiteX49" fmla="*/ 2496344 w 5889625"/>
                  <a:gd name="connsiteY49" fmla="*/ 5054601 h 5386985"/>
                  <a:gd name="connsiteX50" fmla="*/ 2593975 w 5889625"/>
                  <a:gd name="connsiteY50" fmla="*/ 5030787 h 5386985"/>
                  <a:gd name="connsiteX51" fmla="*/ 2674938 w 5889625"/>
                  <a:gd name="connsiteY51" fmla="*/ 4980782 h 5386985"/>
                  <a:gd name="connsiteX52" fmla="*/ 2898775 w 5889625"/>
                  <a:gd name="connsiteY52" fmla="*/ 4976020 h 5386985"/>
                  <a:gd name="connsiteX53" fmla="*/ 2903538 w 5889625"/>
                  <a:gd name="connsiteY53" fmla="*/ 4902201 h 5386985"/>
                  <a:gd name="connsiteX54" fmla="*/ 3007519 w 5889625"/>
                  <a:gd name="connsiteY54" fmla="*/ 4883150 h 5386985"/>
                  <a:gd name="connsiteX55" fmla="*/ 3122613 w 5889625"/>
                  <a:gd name="connsiteY55" fmla="*/ 5004595 h 5386985"/>
                  <a:gd name="connsiteX56" fmla="*/ 3319462 w 5889625"/>
                  <a:gd name="connsiteY56" fmla="*/ 5002212 h 5386985"/>
                  <a:gd name="connsiteX57" fmla="*/ 3429000 w 5889625"/>
                  <a:gd name="connsiteY57" fmla="*/ 4918869 h 5386985"/>
                  <a:gd name="connsiteX58" fmla="*/ 3525044 w 5889625"/>
                  <a:gd name="connsiteY58" fmla="*/ 4816476 h 5386985"/>
                  <a:gd name="connsiteX59" fmla="*/ 3627438 w 5889625"/>
                  <a:gd name="connsiteY59" fmla="*/ 4754564 h 5386985"/>
                  <a:gd name="connsiteX60" fmla="*/ 3610769 w 5889625"/>
                  <a:gd name="connsiteY60" fmla="*/ 4697414 h 5386985"/>
                  <a:gd name="connsiteX61" fmla="*/ 3732213 w 5889625"/>
                  <a:gd name="connsiteY61" fmla="*/ 4623595 h 5386985"/>
                  <a:gd name="connsiteX62" fmla="*/ 3731419 w 5889625"/>
                  <a:gd name="connsiteY62" fmla="*/ 4476750 h 5386985"/>
                  <a:gd name="connsiteX63" fmla="*/ 3753644 w 5889625"/>
                  <a:gd name="connsiteY63" fmla="*/ 4423570 h 5386985"/>
                  <a:gd name="connsiteX64" fmla="*/ 3758406 w 5889625"/>
                  <a:gd name="connsiteY64" fmla="*/ 4242595 h 5386985"/>
                  <a:gd name="connsiteX65" fmla="*/ 3670300 w 5889625"/>
                  <a:gd name="connsiteY65" fmla="*/ 4151313 h 5386985"/>
                  <a:gd name="connsiteX66" fmla="*/ 3920331 w 5889625"/>
                  <a:gd name="connsiteY66" fmla="*/ 4154489 h 5386985"/>
                  <a:gd name="connsiteX67" fmla="*/ 3910806 w 5889625"/>
                  <a:gd name="connsiteY67" fmla="*/ 4083051 h 5386985"/>
                  <a:gd name="connsiteX68" fmla="*/ 4038600 w 5889625"/>
                  <a:gd name="connsiteY68" fmla="*/ 4089400 h 5386985"/>
                  <a:gd name="connsiteX69" fmla="*/ 3991769 w 5889625"/>
                  <a:gd name="connsiteY69" fmla="*/ 4187826 h 5386985"/>
                  <a:gd name="connsiteX70" fmla="*/ 3934619 w 5889625"/>
                  <a:gd name="connsiteY70" fmla="*/ 4452145 h 5386985"/>
                  <a:gd name="connsiteX71" fmla="*/ 3986212 w 5889625"/>
                  <a:gd name="connsiteY71" fmla="*/ 4606925 h 5386985"/>
                  <a:gd name="connsiteX72" fmla="*/ 4120356 w 5889625"/>
                  <a:gd name="connsiteY72" fmla="*/ 4737895 h 5386985"/>
                  <a:gd name="connsiteX73" fmla="*/ 4208463 w 5889625"/>
                  <a:gd name="connsiteY73" fmla="*/ 4840289 h 5386985"/>
                  <a:gd name="connsiteX74" fmla="*/ 4263231 w 5889625"/>
                  <a:gd name="connsiteY74" fmla="*/ 4861720 h 5386985"/>
                  <a:gd name="connsiteX75" fmla="*/ 4182269 w 5889625"/>
                  <a:gd name="connsiteY75" fmla="*/ 4952207 h 5386985"/>
                  <a:gd name="connsiteX76" fmla="*/ 4244181 w 5889625"/>
                  <a:gd name="connsiteY76" fmla="*/ 5061745 h 5386985"/>
                  <a:gd name="connsiteX77" fmla="*/ 4298156 w 5889625"/>
                  <a:gd name="connsiteY77" fmla="*/ 5092700 h 5386985"/>
                  <a:gd name="connsiteX78" fmla="*/ 4476750 w 5889625"/>
                  <a:gd name="connsiteY78" fmla="*/ 4572001 h 5386985"/>
                  <a:gd name="connsiteX79" fmla="*/ 4540250 w 5889625"/>
                  <a:gd name="connsiteY79" fmla="*/ 4635501 h 5386985"/>
                  <a:gd name="connsiteX80" fmla="*/ 4657725 w 5889625"/>
                  <a:gd name="connsiteY80" fmla="*/ 4543426 h 5386985"/>
                  <a:gd name="connsiteX81" fmla="*/ 4657725 w 5889625"/>
                  <a:gd name="connsiteY81" fmla="*/ 4340225 h 5386985"/>
                  <a:gd name="connsiteX82" fmla="*/ 4689475 w 5889625"/>
                  <a:gd name="connsiteY82" fmla="*/ 4203700 h 5386985"/>
                  <a:gd name="connsiteX83" fmla="*/ 4768850 w 5889625"/>
                  <a:gd name="connsiteY83" fmla="*/ 4143376 h 5386985"/>
                  <a:gd name="connsiteX84" fmla="*/ 4800600 w 5889625"/>
                  <a:gd name="connsiteY84" fmla="*/ 4067176 h 5386985"/>
                  <a:gd name="connsiteX85" fmla="*/ 4826000 w 5889625"/>
                  <a:gd name="connsiteY85" fmla="*/ 3908425 h 5386985"/>
                  <a:gd name="connsiteX86" fmla="*/ 5105400 w 5889625"/>
                  <a:gd name="connsiteY86" fmla="*/ 3908425 h 5386985"/>
                  <a:gd name="connsiteX87" fmla="*/ 5073650 w 5889625"/>
                  <a:gd name="connsiteY87" fmla="*/ 3765551 h 5386985"/>
                  <a:gd name="connsiteX88" fmla="*/ 5181600 w 5889625"/>
                  <a:gd name="connsiteY88" fmla="*/ 3473451 h 5386985"/>
                  <a:gd name="connsiteX89" fmla="*/ 5162550 w 5889625"/>
                  <a:gd name="connsiteY89" fmla="*/ 3263901 h 5386985"/>
                  <a:gd name="connsiteX90" fmla="*/ 5187950 w 5889625"/>
                  <a:gd name="connsiteY90" fmla="*/ 2987675 h 5386985"/>
                  <a:gd name="connsiteX91" fmla="*/ 5251450 w 5889625"/>
                  <a:gd name="connsiteY91" fmla="*/ 2822576 h 5386985"/>
                  <a:gd name="connsiteX92" fmla="*/ 5318125 w 5889625"/>
                  <a:gd name="connsiteY92" fmla="*/ 2705101 h 5386985"/>
                  <a:gd name="connsiteX93" fmla="*/ 5343525 w 5889625"/>
                  <a:gd name="connsiteY93" fmla="*/ 2492376 h 5386985"/>
                  <a:gd name="connsiteX94" fmla="*/ 5318125 w 5889625"/>
                  <a:gd name="connsiteY94" fmla="*/ 2451101 h 5386985"/>
                  <a:gd name="connsiteX95" fmla="*/ 5375275 w 5889625"/>
                  <a:gd name="connsiteY95" fmla="*/ 2378076 h 5386985"/>
                  <a:gd name="connsiteX96" fmla="*/ 5353050 w 5889625"/>
                  <a:gd name="connsiteY96" fmla="*/ 2289175 h 5386985"/>
                  <a:gd name="connsiteX97" fmla="*/ 5546725 w 5889625"/>
                  <a:gd name="connsiteY97" fmla="*/ 2305051 h 5386985"/>
                  <a:gd name="connsiteX98" fmla="*/ 5553075 w 5889625"/>
                  <a:gd name="connsiteY98" fmla="*/ 2197101 h 5386985"/>
                  <a:gd name="connsiteX99" fmla="*/ 5645150 w 5889625"/>
                  <a:gd name="connsiteY99" fmla="*/ 2149476 h 5386985"/>
                  <a:gd name="connsiteX100" fmla="*/ 5788025 w 5889625"/>
                  <a:gd name="connsiteY100" fmla="*/ 2139951 h 5386985"/>
                  <a:gd name="connsiteX101" fmla="*/ 5889625 w 5889625"/>
                  <a:gd name="connsiteY101" fmla="*/ 1949451 h 5386985"/>
                  <a:gd name="connsiteX102" fmla="*/ 5886450 w 5889625"/>
                  <a:gd name="connsiteY102" fmla="*/ 1908175 h 5386985"/>
                  <a:gd name="connsiteX103" fmla="*/ 5730875 w 5889625"/>
                  <a:gd name="connsiteY103" fmla="*/ 1809751 h 5386985"/>
                  <a:gd name="connsiteX104" fmla="*/ 5594350 w 5889625"/>
                  <a:gd name="connsiteY104" fmla="*/ 1631951 h 5386985"/>
                  <a:gd name="connsiteX105" fmla="*/ 5470525 w 5889625"/>
                  <a:gd name="connsiteY105" fmla="*/ 1574801 h 5386985"/>
                  <a:gd name="connsiteX106" fmla="*/ 5473700 w 5889625"/>
                  <a:gd name="connsiteY106" fmla="*/ 1473200 h 5386985"/>
                  <a:gd name="connsiteX107" fmla="*/ 5470525 w 5889625"/>
                  <a:gd name="connsiteY107" fmla="*/ 1263651 h 5386985"/>
                  <a:gd name="connsiteX108" fmla="*/ 5391150 w 5889625"/>
                  <a:gd name="connsiteY108" fmla="*/ 889001 h 5386985"/>
                  <a:gd name="connsiteX109" fmla="*/ 5359400 w 5889625"/>
                  <a:gd name="connsiteY109" fmla="*/ 431800 h 5386985"/>
                  <a:gd name="connsiteX110" fmla="*/ 4660900 w 5889625"/>
                  <a:gd name="connsiteY110" fmla="*/ 0 h 5386985"/>
                  <a:gd name="connsiteX111" fmla="*/ 4203700 w 5889625"/>
                  <a:gd name="connsiteY111" fmla="*/ 482600 h 5386985"/>
                  <a:gd name="connsiteX112" fmla="*/ 1244600 w 5889625"/>
                  <a:gd name="connsiteY112" fmla="*/ 457200 h 5386985"/>
                  <a:gd name="connsiteX0" fmla="*/ 1244600 w 5889625"/>
                  <a:gd name="connsiteY0" fmla="*/ 457200 h 5386985"/>
                  <a:gd name="connsiteX1" fmla="*/ 1244600 w 5889625"/>
                  <a:gd name="connsiteY1" fmla="*/ 1193800 h 5386985"/>
                  <a:gd name="connsiteX2" fmla="*/ 838201 w 5889625"/>
                  <a:gd name="connsiteY2" fmla="*/ 1201737 h 5386985"/>
                  <a:gd name="connsiteX3" fmla="*/ 838200 w 5889625"/>
                  <a:gd name="connsiteY3" fmla="*/ 2794000 h 5386985"/>
                  <a:gd name="connsiteX4" fmla="*/ 520700 w 5889625"/>
                  <a:gd name="connsiteY4" fmla="*/ 2806700 h 5386985"/>
                  <a:gd name="connsiteX5" fmla="*/ 431800 w 5889625"/>
                  <a:gd name="connsiteY5" fmla="*/ 2908300 h 5386985"/>
                  <a:gd name="connsiteX6" fmla="*/ 469900 w 5889625"/>
                  <a:gd name="connsiteY6" fmla="*/ 2971800 h 5386985"/>
                  <a:gd name="connsiteX7" fmla="*/ 348456 w 5889625"/>
                  <a:gd name="connsiteY7" fmla="*/ 3116263 h 5386985"/>
                  <a:gd name="connsiteX8" fmla="*/ 350838 w 5889625"/>
                  <a:gd name="connsiteY8" fmla="*/ 3209131 h 5386985"/>
                  <a:gd name="connsiteX9" fmla="*/ 274638 w 5889625"/>
                  <a:gd name="connsiteY9" fmla="*/ 3221038 h 5386985"/>
                  <a:gd name="connsiteX10" fmla="*/ 234157 w 5889625"/>
                  <a:gd name="connsiteY10" fmla="*/ 3231356 h 5386985"/>
                  <a:gd name="connsiteX11" fmla="*/ 246063 w 5889625"/>
                  <a:gd name="connsiteY11" fmla="*/ 3302000 h 5386985"/>
                  <a:gd name="connsiteX12" fmla="*/ 292100 w 5889625"/>
                  <a:gd name="connsiteY12" fmla="*/ 3378200 h 5386985"/>
                  <a:gd name="connsiteX13" fmla="*/ 177006 w 5889625"/>
                  <a:gd name="connsiteY13" fmla="*/ 3454400 h 5386985"/>
                  <a:gd name="connsiteX14" fmla="*/ 101600 w 5889625"/>
                  <a:gd name="connsiteY14" fmla="*/ 3543300 h 5386985"/>
                  <a:gd name="connsiteX15" fmla="*/ 177006 w 5889625"/>
                  <a:gd name="connsiteY15" fmla="*/ 3675856 h 5386985"/>
                  <a:gd name="connsiteX16" fmla="*/ 171450 w 5889625"/>
                  <a:gd name="connsiteY16" fmla="*/ 3711575 h 5386985"/>
                  <a:gd name="connsiteX17" fmla="*/ 79375 w 5889625"/>
                  <a:gd name="connsiteY17" fmla="*/ 3794919 h 5386985"/>
                  <a:gd name="connsiteX18" fmla="*/ 0 w 5889625"/>
                  <a:gd name="connsiteY18" fmla="*/ 3911600 h 5386985"/>
                  <a:gd name="connsiteX19" fmla="*/ 129382 w 5889625"/>
                  <a:gd name="connsiteY19" fmla="*/ 3984625 h 5386985"/>
                  <a:gd name="connsiteX20" fmla="*/ 192088 w 5889625"/>
                  <a:gd name="connsiteY20" fmla="*/ 3965575 h 5386985"/>
                  <a:gd name="connsiteX21" fmla="*/ 234156 w 5889625"/>
                  <a:gd name="connsiteY21" fmla="*/ 4011613 h 5386985"/>
                  <a:gd name="connsiteX22" fmla="*/ 300831 w 5889625"/>
                  <a:gd name="connsiteY22" fmla="*/ 4366419 h 5386985"/>
                  <a:gd name="connsiteX23" fmla="*/ 429419 w 5889625"/>
                  <a:gd name="connsiteY23" fmla="*/ 4468813 h 5386985"/>
                  <a:gd name="connsiteX24" fmla="*/ 434181 w 5889625"/>
                  <a:gd name="connsiteY24" fmla="*/ 4564063 h 5386985"/>
                  <a:gd name="connsiteX25" fmla="*/ 419894 w 5889625"/>
                  <a:gd name="connsiteY25" fmla="*/ 4621213 h 5386985"/>
                  <a:gd name="connsiteX26" fmla="*/ 453231 w 5889625"/>
                  <a:gd name="connsiteY26" fmla="*/ 4690269 h 5386985"/>
                  <a:gd name="connsiteX27" fmla="*/ 574675 w 5889625"/>
                  <a:gd name="connsiteY27" fmla="*/ 4785519 h 5386985"/>
                  <a:gd name="connsiteX28" fmla="*/ 688975 w 5889625"/>
                  <a:gd name="connsiteY28" fmla="*/ 4973638 h 5386985"/>
                  <a:gd name="connsiteX29" fmla="*/ 686594 w 5889625"/>
                  <a:gd name="connsiteY29" fmla="*/ 5156994 h 5386985"/>
                  <a:gd name="connsiteX30" fmla="*/ 615950 w 5889625"/>
                  <a:gd name="connsiteY30" fmla="*/ 5345113 h 5386985"/>
                  <a:gd name="connsiteX31" fmla="*/ 916782 w 5889625"/>
                  <a:gd name="connsiteY31" fmla="*/ 5386387 h 5386985"/>
                  <a:gd name="connsiteX32" fmla="*/ 1012825 w 5889625"/>
                  <a:gd name="connsiteY32" fmla="*/ 5357020 h 5386985"/>
                  <a:gd name="connsiteX33" fmla="*/ 1043781 w 5889625"/>
                  <a:gd name="connsiteY33" fmla="*/ 5309395 h 5386985"/>
                  <a:gd name="connsiteX34" fmla="*/ 1034256 w 5889625"/>
                  <a:gd name="connsiteY34" fmla="*/ 5214145 h 5386985"/>
                  <a:gd name="connsiteX35" fmla="*/ 1091406 w 5889625"/>
                  <a:gd name="connsiteY35" fmla="*/ 5106989 h 5386985"/>
                  <a:gd name="connsiteX36" fmla="*/ 1091406 w 5889625"/>
                  <a:gd name="connsiteY36" fmla="*/ 5056982 h 5386985"/>
                  <a:gd name="connsiteX37" fmla="*/ 1222375 w 5889625"/>
                  <a:gd name="connsiteY37" fmla="*/ 4918870 h 5386985"/>
                  <a:gd name="connsiteX38" fmla="*/ 1219994 w 5889625"/>
                  <a:gd name="connsiteY38" fmla="*/ 4876007 h 5386985"/>
                  <a:gd name="connsiteX39" fmla="*/ 1250950 w 5889625"/>
                  <a:gd name="connsiteY39" fmla="*/ 4830764 h 5386985"/>
                  <a:gd name="connsiteX40" fmla="*/ 1320800 w 5889625"/>
                  <a:gd name="connsiteY40" fmla="*/ 4813300 h 5386985"/>
                  <a:gd name="connsiteX41" fmla="*/ 1512888 w 5889625"/>
                  <a:gd name="connsiteY41" fmla="*/ 4820443 h 5386985"/>
                  <a:gd name="connsiteX42" fmla="*/ 1522413 w 5889625"/>
                  <a:gd name="connsiteY42" fmla="*/ 4878389 h 5386985"/>
                  <a:gd name="connsiteX43" fmla="*/ 1672431 w 5889625"/>
                  <a:gd name="connsiteY43" fmla="*/ 5104607 h 5386985"/>
                  <a:gd name="connsiteX44" fmla="*/ 1806575 w 5889625"/>
                  <a:gd name="connsiteY44" fmla="*/ 5158581 h 5386985"/>
                  <a:gd name="connsiteX45" fmla="*/ 1936750 w 5889625"/>
                  <a:gd name="connsiteY45" fmla="*/ 5095082 h 5386985"/>
                  <a:gd name="connsiteX46" fmla="*/ 2212181 w 5889625"/>
                  <a:gd name="connsiteY46" fmla="*/ 5097462 h 5386985"/>
                  <a:gd name="connsiteX47" fmla="*/ 2253456 w 5889625"/>
                  <a:gd name="connsiteY47" fmla="*/ 5152232 h 5386985"/>
                  <a:gd name="connsiteX48" fmla="*/ 2476499 w 5889625"/>
                  <a:gd name="connsiteY48" fmla="*/ 5152231 h 5386985"/>
                  <a:gd name="connsiteX49" fmla="*/ 2496344 w 5889625"/>
                  <a:gd name="connsiteY49" fmla="*/ 5054601 h 5386985"/>
                  <a:gd name="connsiteX50" fmla="*/ 2593975 w 5889625"/>
                  <a:gd name="connsiteY50" fmla="*/ 5030787 h 5386985"/>
                  <a:gd name="connsiteX51" fmla="*/ 2674938 w 5889625"/>
                  <a:gd name="connsiteY51" fmla="*/ 4980782 h 5386985"/>
                  <a:gd name="connsiteX52" fmla="*/ 2898775 w 5889625"/>
                  <a:gd name="connsiteY52" fmla="*/ 4976020 h 5386985"/>
                  <a:gd name="connsiteX53" fmla="*/ 2903538 w 5889625"/>
                  <a:gd name="connsiteY53" fmla="*/ 4902201 h 5386985"/>
                  <a:gd name="connsiteX54" fmla="*/ 3007519 w 5889625"/>
                  <a:gd name="connsiteY54" fmla="*/ 4883150 h 5386985"/>
                  <a:gd name="connsiteX55" fmla="*/ 3122613 w 5889625"/>
                  <a:gd name="connsiteY55" fmla="*/ 5004595 h 5386985"/>
                  <a:gd name="connsiteX56" fmla="*/ 3319462 w 5889625"/>
                  <a:gd name="connsiteY56" fmla="*/ 5002212 h 5386985"/>
                  <a:gd name="connsiteX57" fmla="*/ 3429000 w 5889625"/>
                  <a:gd name="connsiteY57" fmla="*/ 4918869 h 5386985"/>
                  <a:gd name="connsiteX58" fmla="*/ 3525044 w 5889625"/>
                  <a:gd name="connsiteY58" fmla="*/ 4816476 h 5386985"/>
                  <a:gd name="connsiteX59" fmla="*/ 3627438 w 5889625"/>
                  <a:gd name="connsiteY59" fmla="*/ 4754564 h 5386985"/>
                  <a:gd name="connsiteX60" fmla="*/ 3610769 w 5889625"/>
                  <a:gd name="connsiteY60" fmla="*/ 4697414 h 5386985"/>
                  <a:gd name="connsiteX61" fmla="*/ 3732213 w 5889625"/>
                  <a:gd name="connsiteY61" fmla="*/ 4623595 h 5386985"/>
                  <a:gd name="connsiteX62" fmla="*/ 3731419 w 5889625"/>
                  <a:gd name="connsiteY62" fmla="*/ 4476750 h 5386985"/>
                  <a:gd name="connsiteX63" fmla="*/ 3753644 w 5889625"/>
                  <a:gd name="connsiteY63" fmla="*/ 4423570 h 5386985"/>
                  <a:gd name="connsiteX64" fmla="*/ 3758406 w 5889625"/>
                  <a:gd name="connsiteY64" fmla="*/ 4242595 h 5386985"/>
                  <a:gd name="connsiteX65" fmla="*/ 3670300 w 5889625"/>
                  <a:gd name="connsiteY65" fmla="*/ 4151313 h 5386985"/>
                  <a:gd name="connsiteX66" fmla="*/ 3920331 w 5889625"/>
                  <a:gd name="connsiteY66" fmla="*/ 4154489 h 5386985"/>
                  <a:gd name="connsiteX67" fmla="*/ 3910806 w 5889625"/>
                  <a:gd name="connsiteY67" fmla="*/ 4083051 h 5386985"/>
                  <a:gd name="connsiteX68" fmla="*/ 4038600 w 5889625"/>
                  <a:gd name="connsiteY68" fmla="*/ 4089400 h 5386985"/>
                  <a:gd name="connsiteX69" fmla="*/ 3991769 w 5889625"/>
                  <a:gd name="connsiteY69" fmla="*/ 4187826 h 5386985"/>
                  <a:gd name="connsiteX70" fmla="*/ 3934619 w 5889625"/>
                  <a:gd name="connsiteY70" fmla="*/ 4452145 h 5386985"/>
                  <a:gd name="connsiteX71" fmla="*/ 3986212 w 5889625"/>
                  <a:gd name="connsiteY71" fmla="*/ 4606925 h 5386985"/>
                  <a:gd name="connsiteX72" fmla="*/ 4120356 w 5889625"/>
                  <a:gd name="connsiteY72" fmla="*/ 4737895 h 5386985"/>
                  <a:gd name="connsiteX73" fmla="*/ 4208463 w 5889625"/>
                  <a:gd name="connsiteY73" fmla="*/ 4840289 h 5386985"/>
                  <a:gd name="connsiteX74" fmla="*/ 4263231 w 5889625"/>
                  <a:gd name="connsiteY74" fmla="*/ 4861720 h 5386985"/>
                  <a:gd name="connsiteX75" fmla="*/ 4182269 w 5889625"/>
                  <a:gd name="connsiteY75" fmla="*/ 4952207 h 5386985"/>
                  <a:gd name="connsiteX76" fmla="*/ 4244181 w 5889625"/>
                  <a:gd name="connsiteY76" fmla="*/ 5061745 h 5386985"/>
                  <a:gd name="connsiteX77" fmla="*/ 4298156 w 5889625"/>
                  <a:gd name="connsiteY77" fmla="*/ 5092700 h 5386985"/>
                  <a:gd name="connsiteX78" fmla="*/ 4476750 w 5889625"/>
                  <a:gd name="connsiteY78" fmla="*/ 4572001 h 5386985"/>
                  <a:gd name="connsiteX79" fmla="*/ 4540250 w 5889625"/>
                  <a:gd name="connsiteY79" fmla="*/ 4635501 h 5386985"/>
                  <a:gd name="connsiteX80" fmla="*/ 4657725 w 5889625"/>
                  <a:gd name="connsiteY80" fmla="*/ 4543426 h 5386985"/>
                  <a:gd name="connsiteX81" fmla="*/ 4657725 w 5889625"/>
                  <a:gd name="connsiteY81" fmla="*/ 4340225 h 5386985"/>
                  <a:gd name="connsiteX82" fmla="*/ 4689475 w 5889625"/>
                  <a:gd name="connsiteY82" fmla="*/ 4203700 h 5386985"/>
                  <a:gd name="connsiteX83" fmla="*/ 4768850 w 5889625"/>
                  <a:gd name="connsiteY83" fmla="*/ 4143376 h 5386985"/>
                  <a:gd name="connsiteX84" fmla="*/ 4800600 w 5889625"/>
                  <a:gd name="connsiteY84" fmla="*/ 4067176 h 5386985"/>
                  <a:gd name="connsiteX85" fmla="*/ 4826000 w 5889625"/>
                  <a:gd name="connsiteY85" fmla="*/ 3908425 h 5386985"/>
                  <a:gd name="connsiteX86" fmla="*/ 5105400 w 5889625"/>
                  <a:gd name="connsiteY86" fmla="*/ 3908425 h 5386985"/>
                  <a:gd name="connsiteX87" fmla="*/ 5073650 w 5889625"/>
                  <a:gd name="connsiteY87" fmla="*/ 3765551 h 5386985"/>
                  <a:gd name="connsiteX88" fmla="*/ 5181600 w 5889625"/>
                  <a:gd name="connsiteY88" fmla="*/ 3473451 h 5386985"/>
                  <a:gd name="connsiteX89" fmla="*/ 5162550 w 5889625"/>
                  <a:gd name="connsiteY89" fmla="*/ 3263901 h 5386985"/>
                  <a:gd name="connsiteX90" fmla="*/ 5187950 w 5889625"/>
                  <a:gd name="connsiteY90" fmla="*/ 2987675 h 5386985"/>
                  <a:gd name="connsiteX91" fmla="*/ 5251450 w 5889625"/>
                  <a:gd name="connsiteY91" fmla="*/ 2822576 h 5386985"/>
                  <a:gd name="connsiteX92" fmla="*/ 5318125 w 5889625"/>
                  <a:gd name="connsiteY92" fmla="*/ 2705101 h 5386985"/>
                  <a:gd name="connsiteX93" fmla="*/ 5343525 w 5889625"/>
                  <a:gd name="connsiteY93" fmla="*/ 2492376 h 5386985"/>
                  <a:gd name="connsiteX94" fmla="*/ 5318125 w 5889625"/>
                  <a:gd name="connsiteY94" fmla="*/ 2451101 h 5386985"/>
                  <a:gd name="connsiteX95" fmla="*/ 5375275 w 5889625"/>
                  <a:gd name="connsiteY95" fmla="*/ 2378076 h 5386985"/>
                  <a:gd name="connsiteX96" fmla="*/ 5353050 w 5889625"/>
                  <a:gd name="connsiteY96" fmla="*/ 2289175 h 5386985"/>
                  <a:gd name="connsiteX97" fmla="*/ 5546725 w 5889625"/>
                  <a:gd name="connsiteY97" fmla="*/ 2305051 h 5386985"/>
                  <a:gd name="connsiteX98" fmla="*/ 5553075 w 5889625"/>
                  <a:gd name="connsiteY98" fmla="*/ 2197101 h 5386985"/>
                  <a:gd name="connsiteX99" fmla="*/ 5645150 w 5889625"/>
                  <a:gd name="connsiteY99" fmla="*/ 2149476 h 5386985"/>
                  <a:gd name="connsiteX100" fmla="*/ 5788025 w 5889625"/>
                  <a:gd name="connsiteY100" fmla="*/ 2139951 h 5386985"/>
                  <a:gd name="connsiteX101" fmla="*/ 5889625 w 5889625"/>
                  <a:gd name="connsiteY101" fmla="*/ 1949451 h 5386985"/>
                  <a:gd name="connsiteX102" fmla="*/ 5886450 w 5889625"/>
                  <a:gd name="connsiteY102" fmla="*/ 1908175 h 5386985"/>
                  <a:gd name="connsiteX103" fmla="*/ 5730875 w 5889625"/>
                  <a:gd name="connsiteY103" fmla="*/ 1809751 h 5386985"/>
                  <a:gd name="connsiteX104" fmla="*/ 5594350 w 5889625"/>
                  <a:gd name="connsiteY104" fmla="*/ 1631951 h 5386985"/>
                  <a:gd name="connsiteX105" fmla="*/ 5470525 w 5889625"/>
                  <a:gd name="connsiteY105" fmla="*/ 1574801 h 5386985"/>
                  <a:gd name="connsiteX106" fmla="*/ 5473700 w 5889625"/>
                  <a:gd name="connsiteY106" fmla="*/ 1473200 h 5386985"/>
                  <a:gd name="connsiteX107" fmla="*/ 5470525 w 5889625"/>
                  <a:gd name="connsiteY107" fmla="*/ 1263651 h 5386985"/>
                  <a:gd name="connsiteX108" fmla="*/ 5445125 w 5889625"/>
                  <a:gd name="connsiteY108" fmla="*/ 993776 h 5386985"/>
                  <a:gd name="connsiteX109" fmla="*/ 5391150 w 5889625"/>
                  <a:gd name="connsiteY109" fmla="*/ 889001 h 5386985"/>
                  <a:gd name="connsiteX110" fmla="*/ 5359400 w 5889625"/>
                  <a:gd name="connsiteY110" fmla="*/ 431800 h 5386985"/>
                  <a:gd name="connsiteX111" fmla="*/ 4660900 w 5889625"/>
                  <a:gd name="connsiteY111" fmla="*/ 0 h 5386985"/>
                  <a:gd name="connsiteX112" fmla="*/ 4203700 w 5889625"/>
                  <a:gd name="connsiteY112" fmla="*/ 482600 h 5386985"/>
                  <a:gd name="connsiteX113" fmla="*/ 1244600 w 5889625"/>
                  <a:gd name="connsiteY113" fmla="*/ 457200 h 5386985"/>
                  <a:gd name="connsiteX0" fmla="*/ 1244600 w 5889625"/>
                  <a:gd name="connsiteY0" fmla="*/ 457200 h 5386985"/>
                  <a:gd name="connsiteX1" fmla="*/ 1244600 w 5889625"/>
                  <a:gd name="connsiteY1" fmla="*/ 1193800 h 5386985"/>
                  <a:gd name="connsiteX2" fmla="*/ 838201 w 5889625"/>
                  <a:gd name="connsiteY2" fmla="*/ 1201737 h 5386985"/>
                  <a:gd name="connsiteX3" fmla="*/ 838200 w 5889625"/>
                  <a:gd name="connsiteY3" fmla="*/ 2794000 h 5386985"/>
                  <a:gd name="connsiteX4" fmla="*/ 520700 w 5889625"/>
                  <a:gd name="connsiteY4" fmla="*/ 2806700 h 5386985"/>
                  <a:gd name="connsiteX5" fmla="*/ 431800 w 5889625"/>
                  <a:gd name="connsiteY5" fmla="*/ 2908300 h 5386985"/>
                  <a:gd name="connsiteX6" fmla="*/ 469900 w 5889625"/>
                  <a:gd name="connsiteY6" fmla="*/ 2971800 h 5386985"/>
                  <a:gd name="connsiteX7" fmla="*/ 348456 w 5889625"/>
                  <a:gd name="connsiteY7" fmla="*/ 3116263 h 5386985"/>
                  <a:gd name="connsiteX8" fmla="*/ 350838 w 5889625"/>
                  <a:gd name="connsiteY8" fmla="*/ 3209131 h 5386985"/>
                  <a:gd name="connsiteX9" fmla="*/ 274638 w 5889625"/>
                  <a:gd name="connsiteY9" fmla="*/ 3221038 h 5386985"/>
                  <a:gd name="connsiteX10" fmla="*/ 234157 w 5889625"/>
                  <a:gd name="connsiteY10" fmla="*/ 3231356 h 5386985"/>
                  <a:gd name="connsiteX11" fmla="*/ 246063 w 5889625"/>
                  <a:gd name="connsiteY11" fmla="*/ 3302000 h 5386985"/>
                  <a:gd name="connsiteX12" fmla="*/ 292100 w 5889625"/>
                  <a:gd name="connsiteY12" fmla="*/ 3378200 h 5386985"/>
                  <a:gd name="connsiteX13" fmla="*/ 177006 w 5889625"/>
                  <a:gd name="connsiteY13" fmla="*/ 3454400 h 5386985"/>
                  <a:gd name="connsiteX14" fmla="*/ 101600 w 5889625"/>
                  <a:gd name="connsiteY14" fmla="*/ 3543300 h 5386985"/>
                  <a:gd name="connsiteX15" fmla="*/ 177006 w 5889625"/>
                  <a:gd name="connsiteY15" fmla="*/ 3675856 h 5386985"/>
                  <a:gd name="connsiteX16" fmla="*/ 171450 w 5889625"/>
                  <a:gd name="connsiteY16" fmla="*/ 3711575 h 5386985"/>
                  <a:gd name="connsiteX17" fmla="*/ 79375 w 5889625"/>
                  <a:gd name="connsiteY17" fmla="*/ 3794919 h 5386985"/>
                  <a:gd name="connsiteX18" fmla="*/ 0 w 5889625"/>
                  <a:gd name="connsiteY18" fmla="*/ 3911600 h 5386985"/>
                  <a:gd name="connsiteX19" fmla="*/ 129382 w 5889625"/>
                  <a:gd name="connsiteY19" fmla="*/ 3984625 h 5386985"/>
                  <a:gd name="connsiteX20" fmla="*/ 192088 w 5889625"/>
                  <a:gd name="connsiteY20" fmla="*/ 3965575 h 5386985"/>
                  <a:gd name="connsiteX21" fmla="*/ 234156 w 5889625"/>
                  <a:gd name="connsiteY21" fmla="*/ 4011613 h 5386985"/>
                  <a:gd name="connsiteX22" fmla="*/ 300831 w 5889625"/>
                  <a:gd name="connsiteY22" fmla="*/ 4366419 h 5386985"/>
                  <a:gd name="connsiteX23" fmla="*/ 429419 w 5889625"/>
                  <a:gd name="connsiteY23" fmla="*/ 4468813 h 5386985"/>
                  <a:gd name="connsiteX24" fmla="*/ 434181 w 5889625"/>
                  <a:gd name="connsiteY24" fmla="*/ 4564063 h 5386985"/>
                  <a:gd name="connsiteX25" fmla="*/ 419894 w 5889625"/>
                  <a:gd name="connsiteY25" fmla="*/ 4621213 h 5386985"/>
                  <a:gd name="connsiteX26" fmla="*/ 453231 w 5889625"/>
                  <a:gd name="connsiteY26" fmla="*/ 4690269 h 5386985"/>
                  <a:gd name="connsiteX27" fmla="*/ 574675 w 5889625"/>
                  <a:gd name="connsiteY27" fmla="*/ 4785519 h 5386985"/>
                  <a:gd name="connsiteX28" fmla="*/ 688975 w 5889625"/>
                  <a:gd name="connsiteY28" fmla="*/ 4973638 h 5386985"/>
                  <a:gd name="connsiteX29" fmla="*/ 686594 w 5889625"/>
                  <a:gd name="connsiteY29" fmla="*/ 5156994 h 5386985"/>
                  <a:gd name="connsiteX30" fmla="*/ 615950 w 5889625"/>
                  <a:gd name="connsiteY30" fmla="*/ 5345113 h 5386985"/>
                  <a:gd name="connsiteX31" fmla="*/ 916782 w 5889625"/>
                  <a:gd name="connsiteY31" fmla="*/ 5386387 h 5386985"/>
                  <a:gd name="connsiteX32" fmla="*/ 1012825 w 5889625"/>
                  <a:gd name="connsiteY32" fmla="*/ 5357020 h 5386985"/>
                  <a:gd name="connsiteX33" fmla="*/ 1043781 w 5889625"/>
                  <a:gd name="connsiteY33" fmla="*/ 5309395 h 5386985"/>
                  <a:gd name="connsiteX34" fmla="*/ 1034256 w 5889625"/>
                  <a:gd name="connsiteY34" fmla="*/ 5214145 h 5386985"/>
                  <a:gd name="connsiteX35" fmla="*/ 1091406 w 5889625"/>
                  <a:gd name="connsiteY35" fmla="*/ 5106989 h 5386985"/>
                  <a:gd name="connsiteX36" fmla="*/ 1091406 w 5889625"/>
                  <a:gd name="connsiteY36" fmla="*/ 5056982 h 5386985"/>
                  <a:gd name="connsiteX37" fmla="*/ 1222375 w 5889625"/>
                  <a:gd name="connsiteY37" fmla="*/ 4918870 h 5386985"/>
                  <a:gd name="connsiteX38" fmla="*/ 1219994 w 5889625"/>
                  <a:gd name="connsiteY38" fmla="*/ 4876007 h 5386985"/>
                  <a:gd name="connsiteX39" fmla="*/ 1250950 w 5889625"/>
                  <a:gd name="connsiteY39" fmla="*/ 4830764 h 5386985"/>
                  <a:gd name="connsiteX40" fmla="*/ 1320800 w 5889625"/>
                  <a:gd name="connsiteY40" fmla="*/ 4813300 h 5386985"/>
                  <a:gd name="connsiteX41" fmla="*/ 1512888 w 5889625"/>
                  <a:gd name="connsiteY41" fmla="*/ 4820443 h 5386985"/>
                  <a:gd name="connsiteX42" fmla="*/ 1522413 w 5889625"/>
                  <a:gd name="connsiteY42" fmla="*/ 4878389 h 5386985"/>
                  <a:gd name="connsiteX43" fmla="*/ 1672431 w 5889625"/>
                  <a:gd name="connsiteY43" fmla="*/ 5104607 h 5386985"/>
                  <a:gd name="connsiteX44" fmla="*/ 1806575 w 5889625"/>
                  <a:gd name="connsiteY44" fmla="*/ 5158581 h 5386985"/>
                  <a:gd name="connsiteX45" fmla="*/ 1936750 w 5889625"/>
                  <a:gd name="connsiteY45" fmla="*/ 5095082 h 5386985"/>
                  <a:gd name="connsiteX46" fmla="*/ 2212181 w 5889625"/>
                  <a:gd name="connsiteY46" fmla="*/ 5097462 h 5386985"/>
                  <a:gd name="connsiteX47" fmla="*/ 2253456 w 5889625"/>
                  <a:gd name="connsiteY47" fmla="*/ 5152232 h 5386985"/>
                  <a:gd name="connsiteX48" fmla="*/ 2476499 w 5889625"/>
                  <a:gd name="connsiteY48" fmla="*/ 5152231 h 5386985"/>
                  <a:gd name="connsiteX49" fmla="*/ 2496344 w 5889625"/>
                  <a:gd name="connsiteY49" fmla="*/ 5054601 h 5386985"/>
                  <a:gd name="connsiteX50" fmla="*/ 2593975 w 5889625"/>
                  <a:gd name="connsiteY50" fmla="*/ 5030787 h 5386985"/>
                  <a:gd name="connsiteX51" fmla="*/ 2674938 w 5889625"/>
                  <a:gd name="connsiteY51" fmla="*/ 4980782 h 5386985"/>
                  <a:gd name="connsiteX52" fmla="*/ 2898775 w 5889625"/>
                  <a:gd name="connsiteY52" fmla="*/ 4976020 h 5386985"/>
                  <a:gd name="connsiteX53" fmla="*/ 2903538 w 5889625"/>
                  <a:gd name="connsiteY53" fmla="*/ 4902201 h 5386985"/>
                  <a:gd name="connsiteX54" fmla="*/ 3007519 w 5889625"/>
                  <a:gd name="connsiteY54" fmla="*/ 4883150 h 5386985"/>
                  <a:gd name="connsiteX55" fmla="*/ 3122613 w 5889625"/>
                  <a:gd name="connsiteY55" fmla="*/ 5004595 h 5386985"/>
                  <a:gd name="connsiteX56" fmla="*/ 3319462 w 5889625"/>
                  <a:gd name="connsiteY56" fmla="*/ 5002212 h 5386985"/>
                  <a:gd name="connsiteX57" fmla="*/ 3429000 w 5889625"/>
                  <a:gd name="connsiteY57" fmla="*/ 4918869 h 5386985"/>
                  <a:gd name="connsiteX58" fmla="*/ 3525044 w 5889625"/>
                  <a:gd name="connsiteY58" fmla="*/ 4816476 h 5386985"/>
                  <a:gd name="connsiteX59" fmla="*/ 3627438 w 5889625"/>
                  <a:gd name="connsiteY59" fmla="*/ 4754564 h 5386985"/>
                  <a:gd name="connsiteX60" fmla="*/ 3610769 w 5889625"/>
                  <a:gd name="connsiteY60" fmla="*/ 4697414 h 5386985"/>
                  <a:gd name="connsiteX61" fmla="*/ 3732213 w 5889625"/>
                  <a:gd name="connsiteY61" fmla="*/ 4623595 h 5386985"/>
                  <a:gd name="connsiteX62" fmla="*/ 3731419 w 5889625"/>
                  <a:gd name="connsiteY62" fmla="*/ 4476750 h 5386985"/>
                  <a:gd name="connsiteX63" fmla="*/ 3753644 w 5889625"/>
                  <a:gd name="connsiteY63" fmla="*/ 4423570 h 5386985"/>
                  <a:gd name="connsiteX64" fmla="*/ 3758406 w 5889625"/>
                  <a:gd name="connsiteY64" fmla="*/ 4242595 h 5386985"/>
                  <a:gd name="connsiteX65" fmla="*/ 3670300 w 5889625"/>
                  <a:gd name="connsiteY65" fmla="*/ 4151313 h 5386985"/>
                  <a:gd name="connsiteX66" fmla="*/ 3920331 w 5889625"/>
                  <a:gd name="connsiteY66" fmla="*/ 4154489 h 5386985"/>
                  <a:gd name="connsiteX67" fmla="*/ 3910806 w 5889625"/>
                  <a:gd name="connsiteY67" fmla="*/ 4083051 h 5386985"/>
                  <a:gd name="connsiteX68" fmla="*/ 4038600 w 5889625"/>
                  <a:gd name="connsiteY68" fmla="*/ 4089400 h 5386985"/>
                  <a:gd name="connsiteX69" fmla="*/ 3991769 w 5889625"/>
                  <a:gd name="connsiteY69" fmla="*/ 4187826 h 5386985"/>
                  <a:gd name="connsiteX70" fmla="*/ 3934619 w 5889625"/>
                  <a:gd name="connsiteY70" fmla="*/ 4452145 h 5386985"/>
                  <a:gd name="connsiteX71" fmla="*/ 3986212 w 5889625"/>
                  <a:gd name="connsiteY71" fmla="*/ 4606925 h 5386985"/>
                  <a:gd name="connsiteX72" fmla="*/ 4120356 w 5889625"/>
                  <a:gd name="connsiteY72" fmla="*/ 4737895 h 5386985"/>
                  <a:gd name="connsiteX73" fmla="*/ 4208463 w 5889625"/>
                  <a:gd name="connsiteY73" fmla="*/ 4840289 h 5386985"/>
                  <a:gd name="connsiteX74" fmla="*/ 4263231 w 5889625"/>
                  <a:gd name="connsiteY74" fmla="*/ 4861720 h 5386985"/>
                  <a:gd name="connsiteX75" fmla="*/ 4182269 w 5889625"/>
                  <a:gd name="connsiteY75" fmla="*/ 4952207 h 5386985"/>
                  <a:gd name="connsiteX76" fmla="*/ 4244181 w 5889625"/>
                  <a:gd name="connsiteY76" fmla="*/ 5061745 h 5386985"/>
                  <a:gd name="connsiteX77" fmla="*/ 4298156 w 5889625"/>
                  <a:gd name="connsiteY77" fmla="*/ 5092700 h 5386985"/>
                  <a:gd name="connsiteX78" fmla="*/ 4476750 w 5889625"/>
                  <a:gd name="connsiteY78" fmla="*/ 4572001 h 5386985"/>
                  <a:gd name="connsiteX79" fmla="*/ 4540250 w 5889625"/>
                  <a:gd name="connsiteY79" fmla="*/ 4635501 h 5386985"/>
                  <a:gd name="connsiteX80" fmla="*/ 4657725 w 5889625"/>
                  <a:gd name="connsiteY80" fmla="*/ 4543426 h 5386985"/>
                  <a:gd name="connsiteX81" fmla="*/ 4657725 w 5889625"/>
                  <a:gd name="connsiteY81" fmla="*/ 4340225 h 5386985"/>
                  <a:gd name="connsiteX82" fmla="*/ 4689475 w 5889625"/>
                  <a:gd name="connsiteY82" fmla="*/ 4203700 h 5386985"/>
                  <a:gd name="connsiteX83" fmla="*/ 4768850 w 5889625"/>
                  <a:gd name="connsiteY83" fmla="*/ 4143376 h 5386985"/>
                  <a:gd name="connsiteX84" fmla="*/ 4800600 w 5889625"/>
                  <a:gd name="connsiteY84" fmla="*/ 4067176 h 5386985"/>
                  <a:gd name="connsiteX85" fmla="*/ 4826000 w 5889625"/>
                  <a:gd name="connsiteY85" fmla="*/ 3908425 h 5386985"/>
                  <a:gd name="connsiteX86" fmla="*/ 5105400 w 5889625"/>
                  <a:gd name="connsiteY86" fmla="*/ 3908425 h 5386985"/>
                  <a:gd name="connsiteX87" fmla="*/ 5073650 w 5889625"/>
                  <a:gd name="connsiteY87" fmla="*/ 3765551 h 5386985"/>
                  <a:gd name="connsiteX88" fmla="*/ 5181600 w 5889625"/>
                  <a:gd name="connsiteY88" fmla="*/ 3473451 h 5386985"/>
                  <a:gd name="connsiteX89" fmla="*/ 5162550 w 5889625"/>
                  <a:gd name="connsiteY89" fmla="*/ 3263901 h 5386985"/>
                  <a:gd name="connsiteX90" fmla="*/ 5187950 w 5889625"/>
                  <a:gd name="connsiteY90" fmla="*/ 2987675 h 5386985"/>
                  <a:gd name="connsiteX91" fmla="*/ 5251450 w 5889625"/>
                  <a:gd name="connsiteY91" fmla="*/ 2822576 h 5386985"/>
                  <a:gd name="connsiteX92" fmla="*/ 5318125 w 5889625"/>
                  <a:gd name="connsiteY92" fmla="*/ 2705101 h 5386985"/>
                  <a:gd name="connsiteX93" fmla="*/ 5343525 w 5889625"/>
                  <a:gd name="connsiteY93" fmla="*/ 2492376 h 5386985"/>
                  <a:gd name="connsiteX94" fmla="*/ 5318125 w 5889625"/>
                  <a:gd name="connsiteY94" fmla="*/ 2451101 h 5386985"/>
                  <a:gd name="connsiteX95" fmla="*/ 5375275 w 5889625"/>
                  <a:gd name="connsiteY95" fmla="*/ 2378076 h 5386985"/>
                  <a:gd name="connsiteX96" fmla="*/ 5353050 w 5889625"/>
                  <a:gd name="connsiteY96" fmla="*/ 2289175 h 5386985"/>
                  <a:gd name="connsiteX97" fmla="*/ 5546725 w 5889625"/>
                  <a:gd name="connsiteY97" fmla="*/ 2305051 h 5386985"/>
                  <a:gd name="connsiteX98" fmla="*/ 5553075 w 5889625"/>
                  <a:gd name="connsiteY98" fmla="*/ 2197101 h 5386985"/>
                  <a:gd name="connsiteX99" fmla="*/ 5645150 w 5889625"/>
                  <a:gd name="connsiteY99" fmla="*/ 2149476 h 5386985"/>
                  <a:gd name="connsiteX100" fmla="*/ 5788025 w 5889625"/>
                  <a:gd name="connsiteY100" fmla="*/ 2139951 h 5386985"/>
                  <a:gd name="connsiteX101" fmla="*/ 5889625 w 5889625"/>
                  <a:gd name="connsiteY101" fmla="*/ 1949451 h 5386985"/>
                  <a:gd name="connsiteX102" fmla="*/ 5886450 w 5889625"/>
                  <a:gd name="connsiteY102" fmla="*/ 1908175 h 5386985"/>
                  <a:gd name="connsiteX103" fmla="*/ 5730875 w 5889625"/>
                  <a:gd name="connsiteY103" fmla="*/ 1809751 h 5386985"/>
                  <a:gd name="connsiteX104" fmla="*/ 5594350 w 5889625"/>
                  <a:gd name="connsiteY104" fmla="*/ 1631951 h 5386985"/>
                  <a:gd name="connsiteX105" fmla="*/ 5470525 w 5889625"/>
                  <a:gd name="connsiteY105" fmla="*/ 1574801 h 5386985"/>
                  <a:gd name="connsiteX106" fmla="*/ 5473700 w 5889625"/>
                  <a:gd name="connsiteY106" fmla="*/ 1473200 h 5386985"/>
                  <a:gd name="connsiteX107" fmla="*/ 5470525 w 5889625"/>
                  <a:gd name="connsiteY107" fmla="*/ 1263651 h 5386985"/>
                  <a:gd name="connsiteX108" fmla="*/ 5448300 w 5889625"/>
                  <a:gd name="connsiteY108" fmla="*/ 1168401 h 5386985"/>
                  <a:gd name="connsiteX109" fmla="*/ 5445125 w 5889625"/>
                  <a:gd name="connsiteY109" fmla="*/ 993776 h 5386985"/>
                  <a:gd name="connsiteX110" fmla="*/ 5391150 w 5889625"/>
                  <a:gd name="connsiteY110" fmla="*/ 889001 h 5386985"/>
                  <a:gd name="connsiteX111" fmla="*/ 5359400 w 5889625"/>
                  <a:gd name="connsiteY111" fmla="*/ 431800 h 5386985"/>
                  <a:gd name="connsiteX112" fmla="*/ 4660900 w 5889625"/>
                  <a:gd name="connsiteY112" fmla="*/ 0 h 5386985"/>
                  <a:gd name="connsiteX113" fmla="*/ 4203700 w 5889625"/>
                  <a:gd name="connsiteY113" fmla="*/ 482600 h 5386985"/>
                  <a:gd name="connsiteX114" fmla="*/ 1244600 w 5889625"/>
                  <a:gd name="connsiteY114" fmla="*/ 457200 h 5386985"/>
                  <a:gd name="connsiteX0" fmla="*/ 1244600 w 5889625"/>
                  <a:gd name="connsiteY0" fmla="*/ 457200 h 5386985"/>
                  <a:gd name="connsiteX1" fmla="*/ 1244600 w 5889625"/>
                  <a:gd name="connsiteY1" fmla="*/ 1193800 h 5386985"/>
                  <a:gd name="connsiteX2" fmla="*/ 838201 w 5889625"/>
                  <a:gd name="connsiteY2" fmla="*/ 1201737 h 5386985"/>
                  <a:gd name="connsiteX3" fmla="*/ 838200 w 5889625"/>
                  <a:gd name="connsiteY3" fmla="*/ 2794000 h 5386985"/>
                  <a:gd name="connsiteX4" fmla="*/ 520700 w 5889625"/>
                  <a:gd name="connsiteY4" fmla="*/ 2806700 h 5386985"/>
                  <a:gd name="connsiteX5" fmla="*/ 431800 w 5889625"/>
                  <a:gd name="connsiteY5" fmla="*/ 2908300 h 5386985"/>
                  <a:gd name="connsiteX6" fmla="*/ 469900 w 5889625"/>
                  <a:gd name="connsiteY6" fmla="*/ 2971800 h 5386985"/>
                  <a:gd name="connsiteX7" fmla="*/ 348456 w 5889625"/>
                  <a:gd name="connsiteY7" fmla="*/ 3116263 h 5386985"/>
                  <a:gd name="connsiteX8" fmla="*/ 350838 w 5889625"/>
                  <a:gd name="connsiteY8" fmla="*/ 3209131 h 5386985"/>
                  <a:gd name="connsiteX9" fmla="*/ 274638 w 5889625"/>
                  <a:gd name="connsiteY9" fmla="*/ 3221038 h 5386985"/>
                  <a:gd name="connsiteX10" fmla="*/ 234157 w 5889625"/>
                  <a:gd name="connsiteY10" fmla="*/ 3231356 h 5386985"/>
                  <a:gd name="connsiteX11" fmla="*/ 246063 w 5889625"/>
                  <a:gd name="connsiteY11" fmla="*/ 3302000 h 5386985"/>
                  <a:gd name="connsiteX12" fmla="*/ 292100 w 5889625"/>
                  <a:gd name="connsiteY12" fmla="*/ 3378200 h 5386985"/>
                  <a:gd name="connsiteX13" fmla="*/ 177006 w 5889625"/>
                  <a:gd name="connsiteY13" fmla="*/ 3454400 h 5386985"/>
                  <a:gd name="connsiteX14" fmla="*/ 101600 w 5889625"/>
                  <a:gd name="connsiteY14" fmla="*/ 3543300 h 5386985"/>
                  <a:gd name="connsiteX15" fmla="*/ 177006 w 5889625"/>
                  <a:gd name="connsiteY15" fmla="*/ 3675856 h 5386985"/>
                  <a:gd name="connsiteX16" fmla="*/ 171450 w 5889625"/>
                  <a:gd name="connsiteY16" fmla="*/ 3711575 h 5386985"/>
                  <a:gd name="connsiteX17" fmla="*/ 79375 w 5889625"/>
                  <a:gd name="connsiteY17" fmla="*/ 3794919 h 5386985"/>
                  <a:gd name="connsiteX18" fmla="*/ 0 w 5889625"/>
                  <a:gd name="connsiteY18" fmla="*/ 3911600 h 5386985"/>
                  <a:gd name="connsiteX19" fmla="*/ 129382 w 5889625"/>
                  <a:gd name="connsiteY19" fmla="*/ 3984625 h 5386985"/>
                  <a:gd name="connsiteX20" fmla="*/ 192088 w 5889625"/>
                  <a:gd name="connsiteY20" fmla="*/ 3965575 h 5386985"/>
                  <a:gd name="connsiteX21" fmla="*/ 234156 w 5889625"/>
                  <a:gd name="connsiteY21" fmla="*/ 4011613 h 5386985"/>
                  <a:gd name="connsiteX22" fmla="*/ 300831 w 5889625"/>
                  <a:gd name="connsiteY22" fmla="*/ 4366419 h 5386985"/>
                  <a:gd name="connsiteX23" fmla="*/ 429419 w 5889625"/>
                  <a:gd name="connsiteY23" fmla="*/ 4468813 h 5386985"/>
                  <a:gd name="connsiteX24" fmla="*/ 434181 w 5889625"/>
                  <a:gd name="connsiteY24" fmla="*/ 4564063 h 5386985"/>
                  <a:gd name="connsiteX25" fmla="*/ 419894 w 5889625"/>
                  <a:gd name="connsiteY25" fmla="*/ 4621213 h 5386985"/>
                  <a:gd name="connsiteX26" fmla="*/ 453231 w 5889625"/>
                  <a:gd name="connsiteY26" fmla="*/ 4690269 h 5386985"/>
                  <a:gd name="connsiteX27" fmla="*/ 574675 w 5889625"/>
                  <a:gd name="connsiteY27" fmla="*/ 4785519 h 5386985"/>
                  <a:gd name="connsiteX28" fmla="*/ 688975 w 5889625"/>
                  <a:gd name="connsiteY28" fmla="*/ 4973638 h 5386985"/>
                  <a:gd name="connsiteX29" fmla="*/ 686594 w 5889625"/>
                  <a:gd name="connsiteY29" fmla="*/ 5156994 h 5386985"/>
                  <a:gd name="connsiteX30" fmla="*/ 615950 w 5889625"/>
                  <a:gd name="connsiteY30" fmla="*/ 5345113 h 5386985"/>
                  <a:gd name="connsiteX31" fmla="*/ 916782 w 5889625"/>
                  <a:gd name="connsiteY31" fmla="*/ 5386387 h 5386985"/>
                  <a:gd name="connsiteX32" fmla="*/ 1012825 w 5889625"/>
                  <a:gd name="connsiteY32" fmla="*/ 5357020 h 5386985"/>
                  <a:gd name="connsiteX33" fmla="*/ 1043781 w 5889625"/>
                  <a:gd name="connsiteY33" fmla="*/ 5309395 h 5386985"/>
                  <a:gd name="connsiteX34" fmla="*/ 1034256 w 5889625"/>
                  <a:gd name="connsiteY34" fmla="*/ 5214145 h 5386985"/>
                  <a:gd name="connsiteX35" fmla="*/ 1091406 w 5889625"/>
                  <a:gd name="connsiteY35" fmla="*/ 5106989 h 5386985"/>
                  <a:gd name="connsiteX36" fmla="*/ 1091406 w 5889625"/>
                  <a:gd name="connsiteY36" fmla="*/ 5056982 h 5386985"/>
                  <a:gd name="connsiteX37" fmla="*/ 1222375 w 5889625"/>
                  <a:gd name="connsiteY37" fmla="*/ 4918870 h 5386985"/>
                  <a:gd name="connsiteX38" fmla="*/ 1219994 w 5889625"/>
                  <a:gd name="connsiteY38" fmla="*/ 4876007 h 5386985"/>
                  <a:gd name="connsiteX39" fmla="*/ 1250950 w 5889625"/>
                  <a:gd name="connsiteY39" fmla="*/ 4830764 h 5386985"/>
                  <a:gd name="connsiteX40" fmla="*/ 1320800 w 5889625"/>
                  <a:gd name="connsiteY40" fmla="*/ 4813300 h 5386985"/>
                  <a:gd name="connsiteX41" fmla="*/ 1512888 w 5889625"/>
                  <a:gd name="connsiteY41" fmla="*/ 4820443 h 5386985"/>
                  <a:gd name="connsiteX42" fmla="*/ 1522413 w 5889625"/>
                  <a:gd name="connsiteY42" fmla="*/ 4878389 h 5386985"/>
                  <a:gd name="connsiteX43" fmla="*/ 1672431 w 5889625"/>
                  <a:gd name="connsiteY43" fmla="*/ 5104607 h 5386985"/>
                  <a:gd name="connsiteX44" fmla="*/ 1806575 w 5889625"/>
                  <a:gd name="connsiteY44" fmla="*/ 5158581 h 5386985"/>
                  <a:gd name="connsiteX45" fmla="*/ 1936750 w 5889625"/>
                  <a:gd name="connsiteY45" fmla="*/ 5095082 h 5386985"/>
                  <a:gd name="connsiteX46" fmla="*/ 2212181 w 5889625"/>
                  <a:gd name="connsiteY46" fmla="*/ 5097462 h 5386985"/>
                  <a:gd name="connsiteX47" fmla="*/ 2253456 w 5889625"/>
                  <a:gd name="connsiteY47" fmla="*/ 5152232 h 5386985"/>
                  <a:gd name="connsiteX48" fmla="*/ 2476499 w 5889625"/>
                  <a:gd name="connsiteY48" fmla="*/ 5152231 h 5386985"/>
                  <a:gd name="connsiteX49" fmla="*/ 2496344 w 5889625"/>
                  <a:gd name="connsiteY49" fmla="*/ 5054601 h 5386985"/>
                  <a:gd name="connsiteX50" fmla="*/ 2593975 w 5889625"/>
                  <a:gd name="connsiteY50" fmla="*/ 5030787 h 5386985"/>
                  <a:gd name="connsiteX51" fmla="*/ 2674938 w 5889625"/>
                  <a:gd name="connsiteY51" fmla="*/ 4980782 h 5386985"/>
                  <a:gd name="connsiteX52" fmla="*/ 2898775 w 5889625"/>
                  <a:gd name="connsiteY52" fmla="*/ 4976020 h 5386985"/>
                  <a:gd name="connsiteX53" fmla="*/ 2903538 w 5889625"/>
                  <a:gd name="connsiteY53" fmla="*/ 4902201 h 5386985"/>
                  <a:gd name="connsiteX54" fmla="*/ 3007519 w 5889625"/>
                  <a:gd name="connsiteY54" fmla="*/ 4883150 h 5386985"/>
                  <a:gd name="connsiteX55" fmla="*/ 3122613 w 5889625"/>
                  <a:gd name="connsiteY55" fmla="*/ 5004595 h 5386985"/>
                  <a:gd name="connsiteX56" fmla="*/ 3319462 w 5889625"/>
                  <a:gd name="connsiteY56" fmla="*/ 5002212 h 5386985"/>
                  <a:gd name="connsiteX57" fmla="*/ 3429000 w 5889625"/>
                  <a:gd name="connsiteY57" fmla="*/ 4918869 h 5386985"/>
                  <a:gd name="connsiteX58" fmla="*/ 3525044 w 5889625"/>
                  <a:gd name="connsiteY58" fmla="*/ 4816476 h 5386985"/>
                  <a:gd name="connsiteX59" fmla="*/ 3627438 w 5889625"/>
                  <a:gd name="connsiteY59" fmla="*/ 4754564 h 5386985"/>
                  <a:gd name="connsiteX60" fmla="*/ 3610769 w 5889625"/>
                  <a:gd name="connsiteY60" fmla="*/ 4697414 h 5386985"/>
                  <a:gd name="connsiteX61" fmla="*/ 3732213 w 5889625"/>
                  <a:gd name="connsiteY61" fmla="*/ 4623595 h 5386985"/>
                  <a:gd name="connsiteX62" fmla="*/ 3731419 w 5889625"/>
                  <a:gd name="connsiteY62" fmla="*/ 4476750 h 5386985"/>
                  <a:gd name="connsiteX63" fmla="*/ 3753644 w 5889625"/>
                  <a:gd name="connsiteY63" fmla="*/ 4423570 h 5386985"/>
                  <a:gd name="connsiteX64" fmla="*/ 3758406 w 5889625"/>
                  <a:gd name="connsiteY64" fmla="*/ 4242595 h 5386985"/>
                  <a:gd name="connsiteX65" fmla="*/ 3670300 w 5889625"/>
                  <a:gd name="connsiteY65" fmla="*/ 4151313 h 5386985"/>
                  <a:gd name="connsiteX66" fmla="*/ 3920331 w 5889625"/>
                  <a:gd name="connsiteY66" fmla="*/ 4154489 h 5386985"/>
                  <a:gd name="connsiteX67" fmla="*/ 3910806 w 5889625"/>
                  <a:gd name="connsiteY67" fmla="*/ 4083051 h 5386985"/>
                  <a:gd name="connsiteX68" fmla="*/ 4038600 w 5889625"/>
                  <a:gd name="connsiteY68" fmla="*/ 4089400 h 5386985"/>
                  <a:gd name="connsiteX69" fmla="*/ 3991769 w 5889625"/>
                  <a:gd name="connsiteY69" fmla="*/ 4187826 h 5386985"/>
                  <a:gd name="connsiteX70" fmla="*/ 3934619 w 5889625"/>
                  <a:gd name="connsiteY70" fmla="*/ 4452145 h 5386985"/>
                  <a:gd name="connsiteX71" fmla="*/ 3986212 w 5889625"/>
                  <a:gd name="connsiteY71" fmla="*/ 4606925 h 5386985"/>
                  <a:gd name="connsiteX72" fmla="*/ 4120356 w 5889625"/>
                  <a:gd name="connsiteY72" fmla="*/ 4737895 h 5386985"/>
                  <a:gd name="connsiteX73" fmla="*/ 4208463 w 5889625"/>
                  <a:gd name="connsiteY73" fmla="*/ 4840289 h 5386985"/>
                  <a:gd name="connsiteX74" fmla="*/ 4263231 w 5889625"/>
                  <a:gd name="connsiteY74" fmla="*/ 4861720 h 5386985"/>
                  <a:gd name="connsiteX75" fmla="*/ 4182269 w 5889625"/>
                  <a:gd name="connsiteY75" fmla="*/ 4952207 h 5386985"/>
                  <a:gd name="connsiteX76" fmla="*/ 4244181 w 5889625"/>
                  <a:gd name="connsiteY76" fmla="*/ 5061745 h 5386985"/>
                  <a:gd name="connsiteX77" fmla="*/ 4298156 w 5889625"/>
                  <a:gd name="connsiteY77" fmla="*/ 5092700 h 5386985"/>
                  <a:gd name="connsiteX78" fmla="*/ 4476750 w 5889625"/>
                  <a:gd name="connsiteY78" fmla="*/ 4572001 h 5386985"/>
                  <a:gd name="connsiteX79" fmla="*/ 4540250 w 5889625"/>
                  <a:gd name="connsiteY79" fmla="*/ 4635501 h 5386985"/>
                  <a:gd name="connsiteX80" fmla="*/ 4657725 w 5889625"/>
                  <a:gd name="connsiteY80" fmla="*/ 4543426 h 5386985"/>
                  <a:gd name="connsiteX81" fmla="*/ 4657725 w 5889625"/>
                  <a:gd name="connsiteY81" fmla="*/ 4340225 h 5386985"/>
                  <a:gd name="connsiteX82" fmla="*/ 4689475 w 5889625"/>
                  <a:gd name="connsiteY82" fmla="*/ 4203700 h 5386985"/>
                  <a:gd name="connsiteX83" fmla="*/ 4768850 w 5889625"/>
                  <a:gd name="connsiteY83" fmla="*/ 4143376 h 5386985"/>
                  <a:gd name="connsiteX84" fmla="*/ 4800600 w 5889625"/>
                  <a:gd name="connsiteY84" fmla="*/ 4067176 h 5386985"/>
                  <a:gd name="connsiteX85" fmla="*/ 4826000 w 5889625"/>
                  <a:gd name="connsiteY85" fmla="*/ 3908425 h 5386985"/>
                  <a:gd name="connsiteX86" fmla="*/ 5105400 w 5889625"/>
                  <a:gd name="connsiteY86" fmla="*/ 3908425 h 5386985"/>
                  <a:gd name="connsiteX87" fmla="*/ 5073650 w 5889625"/>
                  <a:gd name="connsiteY87" fmla="*/ 3765551 h 5386985"/>
                  <a:gd name="connsiteX88" fmla="*/ 5181600 w 5889625"/>
                  <a:gd name="connsiteY88" fmla="*/ 3473451 h 5386985"/>
                  <a:gd name="connsiteX89" fmla="*/ 5162550 w 5889625"/>
                  <a:gd name="connsiteY89" fmla="*/ 3263901 h 5386985"/>
                  <a:gd name="connsiteX90" fmla="*/ 5187950 w 5889625"/>
                  <a:gd name="connsiteY90" fmla="*/ 2987675 h 5386985"/>
                  <a:gd name="connsiteX91" fmla="*/ 5251450 w 5889625"/>
                  <a:gd name="connsiteY91" fmla="*/ 2822576 h 5386985"/>
                  <a:gd name="connsiteX92" fmla="*/ 5318125 w 5889625"/>
                  <a:gd name="connsiteY92" fmla="*/ 2705101 h 5386985"/>
                  <a:gd name="connsiteX93" fmla="*/ 5343525 w 5889625"/>
                  <a:gd name="connsiteY93" fmla="*/ 2492376 h 5386985"/>
                  <a:gd name="connsiteX94" fmla="*/ 5318125 w 5889625"/>
                  <a:gd name="connsiteY94" fmla="*/ 2451101 h 5386985"/>
                  <a:gd name="connsiteX95" fmla="*/ 5375275 w 5889625"/>
                  <a:gd name="connsiteY95" fmla="*/ 2378076 h 5386985"/>
                  <a:gd name="connsiteX96" fmla="*/ 5353050 w 5889625"/>
                  <a:gd name="connsiteY96" fmla="*/ 2289175 h 5386985"/>
                  <a:gd name="connsiteX97" fmla="*/ 5546725 w 5889625"/>
                  <a:gd name="connsiteY97" fmla="*/ 2305051 h 5386985"/>
                  <a:gd name="connsiteX98" fmla="*/ 5553075 w 5889625"/>
                  <a:gd name="connsiteY98" fmla="*/ 2197101 h 5386985"/>
                  <a:gd name="connsiteX99" fmla="*/ 5645150 w 5889625"/>
                  <a:gd name="connsiteY99" fmla="*/ 2149476 h 5386985"/>
                  <a:gd name="connsiteX100" fmla="*/ 5788025 w 5889625"/>
                  <a:gd name="connsiteY100" fmla="*/ 2139951 h 5386985"/>
                  <a:gd name="connsiteX101" fmla="*/ 5889625 w 5889625"/>
                  <a:gd name="connsiteY101" fmla="*/ 1949451 h 5386985"/>
                  <a:gd name="connsiteX102" fmla="*/ 5886450 w 5889625"/>
                  <a:gd name="connsiteY102" fmla="*/ 1908175 h 5386985"/>
                  <a:gd name="connsiteX103" fmla="*/ 5730875 w 5889625"/>
                  <a:gd name="connsiteY103" fmla="*/ 1809751 h 5386985"/>
                  <a:gd name="connsiteX104" fmla="*/ 5594350 w 5889625"/>
                  <a:gd name="connsiteY104" fmla="*/ 1631951 h 5386985"/>
                  <a:gd name="connsiteX105" fmla="*/ 5470525 w 5889625"/>
                  <a:gd name="connsiteY105" fmla="*/ 1574801 h 5386985"/>
                  <a:gd name="connsiteX106" fmla="*/ 5473700 w 5889625"/>
                  <a:gd name="connsiteY106" fmla="*/ 1473200 h 5386985"/>
                  <a:gd name="connsiteX107" fmla="*/ 5470525 w 5889625"/>
                  <a:gd name="connsiteY107" fmla="*/ 1263651 h 5386985"/>
                  <a:gd name="connsiteX108" fmla="*/ 5448300 w 5889625"/>
                  <a:gd name="connsiteY108" fmla="*/ 1168401 h 5386985"/>
                  <a:gd name="connsiteX109" fmla="*/ 5445125 w 5889625"/>
                  <a:gd name="connsiteY109" fmla="*/ 993776 h 5386985"/>
                  <a:gd name="connsiteX110" fmla="*/ 5391150 w 5889625"/>
                  <a:gd name="connsiteY110" fmla="*/ 889001 h 5386985"/>
                  <a:gd name="connsiteX111" fmla="*/ 5308600 w 5889625"/>
                  <a:gd name="connsiteY111" fmla="*/ 457200 h 5386985"/>
                  <a:gd name="connsiteX112" fmla="*/ 4660900 w 5889625"/>
                  <a:gd name="connsiteY112" fmla="*/ 0 h 5386985"/>
                  <a:gd name="connsiteX113" fmla="*/ 4203700 w 5889625"/>
                  <a:gd name="connsiteY113" fmla="*/ 482600 h 5386985"/>
                  <a:gd name="connsiteX114" fmla="*/ 1244600 w 5889625"/>
                  <a:gd name="connsiteY114" fmla="*/ 457200 h 5386985"/>
                  <a:gd name="connsiteX0" fmla="*/ 1244600 w 5889625"/>
                  <a:gd name="connsiteY0" fmla="*/ 457200 h 5386985"/>
                  <a:gd name="connsiteX1" fmla="*/ 1244600 w 5889625"/>
                  <a:gd name="connsiteY1" fmla="*/ 1193800 h 5386985"/>
                  <a:gd name="connsiteX2" fmla="*/ 838201 w 5889625"/>
                  <a:gd name="connsiteY2" fmla="*/ 1201737 h 5386985"/>
                  <a:gd name="connsiteX3" fmla="*/ 838200 w 5889625"/>
                  <a:gd name="connsiteY3" fmla="*/ 2794000 h 5386985"/>
                  <a:gd name="connsiteX4" fmla="*/ 520700 w 5889625"/>
                  <a:gd name="connsiteY4" fmla="*/ 2806700 h 5386985"/>
                  <a:gd name="connsiteX5" fmla="*/ 431800 w 5889625"/>
                  <a:gd name="connsiteY5" fmla="*/ 2908300 h 5386985"/>
                  <a:gd name="connsiteX6" fmla="*/ 469900 w 5889625"/>
                  <a:gd name="connsiteY6" fmla="*/ 2971800 h 5386985"/>
                  <a:gd name="connsiteX7" fmla="*/ 348456 w 5889625"/>
                  <a:gd name="connsiteY7" fmla="*/ 3116263 h 5386985"/>
                  <a:gd name="connsiteX8" fmla="*/ 350838 w 5889625"/>
                  <a:gd name="connsiteY8" fmla="*/ 3209131 h 5386985"/>
                  <a:gd name="connsiteX9" fmla="*/ 274638 w 5889625"/>
                  <a:gd name="connsiteY9" fmla="*/ 3221038 h 5386985"/>
                  <a:gd name="connsiteX10" fmla="*/ 234157 w 5889625"/>
                  <a:gd name="connsiteY10" fmla="*/ 3231356 h 5386985"/>
                  <a:gd name="connsiteX11" fmla="*/ 246063 w 5889625"/>
                  <a:gd name="connsiteY11" fmla="*/ 3302000 h 5386985"/>
                  <a:gd name="connsiteX12" fmla="*/ 292100 w 5889625"/>
                  <a:gd name="connsiteY12" fmla="*/ 3378200 h 5386985"/>
                  <a:gd name="connsiteX13" fmla="*/ 177006 w 5889625"/>
                  <a:gd name="connsiteY13" fmla="*/ 3454400 h 5386985"/>
                  <a:gd name="connsiteX14" fmla="*/ 101600 w 5889625"/>
                  <a:gd name="connsiteY14" fmla="*/ 3543300 h 5386985"/>
                  <a:gd name="connsiteX15" fmla="*/ 177006 w 5889625"/>
                  <a:gd name="connsiteY15" fmla="*/ 3675856 h 5386985"/>
                  <a:gd name="connsiteX16" fmla="*/ 171450 w 5889625"/>
                  <a:gd name="connsiteY16" fmla="*/ 3711575 h 5386985"/>
                  <a:gd name="connsiteX17" fmla="*/ 79375 w 5889625"/>
                  <a:gd name="connsiteY17" fmla="*/ 3794919 h 5386985"/>
                  <a:gd name="connsiteX18" fmla="*/ 0 w 5889625"/>
                  <a:gd name="connsiteY18" fmla="*/ 3911600 h 5386985"/>
                  <a:gd name="connsiteX19" fmla="*/ 129382 w 5889625"/>
                  <a:gd name="connsiteY19" fmla="*/ 3984625 h 5386985"/>
                  <a:gd name="connsiteX20" fmla="*/ 192088 w 5889625"/>
                  <a:gd name="connsiteY20" fmla="*/ 3965575 h 5386985"/>
                  <a:gd name="connsiteX21" fmla="*/ 234156 w 5889625"/>
                  <a:gd name="connsiteY21" fmla="*/ 4011613 h 5386985"/>
                  <a:gd name="connsiteX22" fmla="*/ 300831 w 5889625"/>
                  <a:gd name="connsiteY22" fmla="*/ 4366419 h 5386985"/>
                  <a:gd name="connsiteX23" fmla="*/ 429419 w 5889625"/>
                  <a:gd name="connsiteY23" fmla="*/ 4468813 h 5386985"/>
                  <a:gd name="connsiteX24" fmla="*/ 434181 w 5889625"/>
                  <a:gd name="connsiteY24" fmla="*/ 4564063 h 5386985"/>
                  <a:gd name="connsiteX25" fmla="*/ 419894 w 5889625"/>
                  <a:gd name="connsiteY25" fmla="*/ 4621213 h 5386985"/>
                  <a:gd name="connsiteX26" fmla="*/ 453231 w 5889625"/>
                  <a:gd name="connsiteY26" fmla="*/ 4690269 h 5386985"/>
                  <a:gd name="connsiteX27" fmla="*/ 574675 w 5889625"/>
                  <a:gd name="connsiteY27" fmla="*/ 4785519 h 5386985"/>
                  <a:gd name="connsiteX28" fmla="*/ 688975 w 5889625"/>
                  <a:gd name="connsiteY28" fmla="*/ 4973638 h 5386985"/>
                  <a:gd name="connsiteX29" fmla="*/ 686594 w 5889625"/>
                  <a:gd name="connsiteY29" fmla="*/ 5156994 h 5386985"/>
                  <a:gd name="connsiteX30" fmla="*/ 615950 w 5889625"/>
                  <a:gd name="connsiteY30" fmla="*/ 5345113 h 5386985"/>
                  <a:gd name="connsiteX31" fmla="*/ 916782 w 5889625"/>
                  <a:gd name="connsiteY31" fmla="*/ 5386387 h 5386985"/>
                  <a:gd name="connsiteX32" fmla="*/ 1012825 w 5889625"/>
                  <a:gd name="connsiteY32" fmla="*/ 5357020 h 5386985"/>
                  <a:gd name="connsiteX33" fmla="*/ 1043781 w 5889625"/>
                  <a:gd name="connsiteY33" fmla="*/ 5309395 h 5386985"/>
                  <a:gd name="connsiteX34" fmla="*/ 1034256 w 5889625"/>
                  <a:gd name="connsiteY34" fmla="*/ 5214145 h 5386985"/>
                  <a:gd name="connsiteX35" fmla="*/ 1091406 w 5889625"/>
                  <a:gd name="connsiteY35" fmla="*/ 5106989 h 5386985"/>
                  <a:gd name="connsiteX36" fmla="*/ 1091406 w 5889625"/>
                  <a:gd name="connsiteY36" fmla="*/ 5056982 h 5386985"/>
                  <a:gd name="connsiteX37" fmla="*/ 1222375 w 5889625"/>
                  <a:gd name="connsiteY37" fmla="*/ 4918870 h 5386985"/>
                  <a:gd name="connsiteX38" fmla="*/ 1219994 w 5889625"/>
                  <a:gd name="connsiteY38" fmla="*/ 4876007 h 5386985"/>
                  <a:gd name="connsiteX39" fmla="*/ 1250950 w 5889625"/>
                  <a:gd name="connsiteY39" fmla="*/ 4830764 h 5386985"/>
                  <a:gd name="connsiteX40" fmla="*/ 1320800 w 5889625"/>
                  <a:gd name="connsiteY40" fmla="*/ 4813300 h 5386985"/>
                  <a:gd name="connsiteX41" fmla="*/ 1512888 w 5889625"/>
                  <a:gd name="connsiteY41" fmla="*/ 4820443 h 5386985"/>
                  <a:gd name="connsiteX42" fmla="*/ 1522413 w 5889625"/>
                  <a:gd name="connsiteY42" fmla="*/ 4878389 h 5386985"/>
                  <a:gd name="connsiteX43" fmla="*/ 1672431 w 5889625"/>
                  <a:gd name="connsiteY43" fmla="*/ 5104607 h 5386985"/>
                  <a:gd name="connsiteX44" fmla="*/ 1806575 w 5889625"/>
                  <a:gd name="connsiteY44" fmla="*/ 5158581 h 5386985"/>
                  <a:gd name="connsiteX45" fmla="*/ 1936750 w 5889625"/>
                  <a:gd name="connsiteY45" fmla="*/ 5095082 h 5386985"/>
                  <a:gd name="connsiteX46" fmla="*/ 2212181 w 5889625"/>
                  <a:gd name="connsiteY46" fmla="*/ 5097462 h 5386985"/>
                  <a:gd name="connsiteX47" fmla="*/ 2253456 w 5889625"/>
                  <a:gd name="connsiteY47" fmla="*/ 5152232 h 5386985"/>
                  <a:gd name="connsiteX48" fmla="*/ 2476499 w 5889625"/>
                  <a:gd name="connsiteY48" fmla="*/ 5152231 h 5386985"/>
                  <a:gd name="connsiteX49" fmla="*/ 2496344 w 5889625"/>
                  <a:gd name="connsiteY49" fmla="*/ 5054601 h 5386985"/>
                  <a:gd name="connsiteX50" fmla="*/ 2593975 w 5889625"/>
                  <a:gd name="connsiteY50" fmla="*/ 5030787 h 5386985"/>
                  <a:gd name="connsiteX51" fmla="*/ 2674938 w 5889625"/>
                  <a:gd name="connsiteY51" fmla="*/ 4980782 h 5386985"/>
                  <a:gd name="connsiteX52" fmla="*/ 2898775 w 5889625"/>
                  <a:gd name="connsiteY52" fmla="*/ 4976020 h 5386985"/>
                  <a:gd name="connsiteX53" fmla="*/ 2903538 w 5889625"/>
                  <a:gd name="connsiteY53" fmla="*/ 4902201 h 5386985"/>
                  <a:gd name="connsiteX54" fmla="*/ 3007519 w 5889625"/>
                  <a:gd name="connsiteY54" fmla="*/ 4883150 h 5386985"/>
                  <a:gd name="connsiteX55" fmla="*/ 3122613 w 5889625"/>
                  <a:gd name="connsiteY55" fmla="*/ 5004595 h 5386985"/>
                  <a:gd name="connsiteX56" fmla="*/ 3319462 w 5889625"/>
                  <a:gd name="connsiteY56" fmla="*/ 5002212 h 5386985"/>
                  <a:gd name="connsiteX57" fmla="*/ 3429000 w 5889625"/>
                  <a:gd name="connsiteY57" fmla="*/ 4918869 h 5386985"/>
                  <a:gd name="connsiteX58" fmla="*/ 3525044 w 5889625"/>
                  <a:gd name="connsiteY58" fmla="*/ 4816476 h 5386985"/>
                  <a:gd name="connsiteX59" fmla="*/ 3627438 w 5889625"/>
                  <a:gd name="connsiteY59" fmla="*/ 4754564 h 5386985"/>
                  <a:gd name="connsiteX60" fmla="*/ 3610769 w 5889625"/>
                  <a:gd name="connsiteY60" fmla="*/ 4697414 h 5386985"/>
                  <a:gd name="connsiteX61" fmla="*/ 3732213 w 5889625"/>
                  <a:gd name="connsiteY61" fmla="*/ 4623595 h 5386985"/>
                  <a:gd name="connsiteX62" fmla="*/ 3731419 w 5889625"/>
                  <a:gd name="connsiteY62" fmla="*/ 4476750 h 5386985"/>
                  <a:gd name="connsiteX63" fmla="*/ 3753644 w 5889625"/>
                  <a:gd name="connsiteY63" fmla="*/ 4423570 h 5386985"/>
                  <a:gd name="connsiteX64" fmla="*/ 3758406 w 5889625"/>
                  <a:gd name="connsiteY64" fmla="*/ 4242595 h 5386985"/>
                  <a:gd name="connsiteX65" fmla="*/ 3670300 w 5889625"/>
                  <a:gd name="connsiteY65" fmla="*/ 4151313 h 5386985"/>
                  <a:gd name="connsiteX66" fmla="*/ 3920331 w 5889625"/>
                  <a:gd name="connsiteY66" fmla="*/ 4154489 h 5386985"/>
                  <a:gd name="connsiteX67" fmla="*/ 3910806 w 5889625"/>
                  <a:gd name="connsiteY67" fmla="*/ 4083051 h 5386985"/>
                  <a:gd name="connsiteX68" fmla="*/ 4038600 w 5889625"/>
                  <a:gd name="connsiteY68" fmla="*/ 4089400 h 5386985"/>
                  <a:gd name="connsiteX69" fmla="*/ 3991769 w 5889625"/>
                  <a:gd name="connsiteY69" fmla="*/ 4187826 h 5386985"/>
                  <a:gd name="connsiteX70" fmla="*/ 3934619 w 5889625"/>
                  <a:gd name="connsiteY70" fmla="*/ 4452145 h 5386985"/>
                  <a:gd name="connsiteX71" fmla="*/ 3986212 w 5889625"/>
                  <a:gd name="connsiteY71" fmla="*/ 4606925 h 5386985"/>
                  <a:gd name="connsiteX72" fmla="*/ 4120356 w 5889625"/>
                  <a:gd name="connsiteY72" fmla="*/ 4737895 h 5386985"/>
                  <a:gd name="connsiteX73" fmla="*/ 4208463 w 5889625"/>
                  <a:gd name="connsiteY73" fmla="*/ 4840289 h 5386985"/>
                  <a:gd name="connsiteX74" fmla="*/ 4263231 w 5889625"/>
                  <a:gd name="connsiteY74" fmla="*/ 4861720 h 5386985"/>
                  <a:gd name="connsiteX75" fmla="*/ 4182269 w 5889625"/>
                  <a:gd name="connsiteY75" fmla="*/ 4952207 h 5386985"/>
                  <a:gd name="connsiteX76" fmla="*/ 4244181 w 5889625"/>
                  <a:gd name="connsiteY76" fmla="*/ 5061745 h 5386985"/>
                  <a:gd name="connsiteX77" fmla="*/ 4298156 w 5889625"/>
                  <a:gd name="connsiteY77" fmla="*/ 5092700 h 5386985"/>
                  <a:gd name="connsiteX78" fmla="*/ 4476750 w 5889625"/>
                  <a:gd name="connsiteY78" fmla="*/ 4572001 h 5386985"/>
                  <a:gd name="connsiteX79" fmla="*/ 4540250 w 5889625"/>
                  <a:gd name="connsiteY79" fmla="*/ 4635501 h 5386985"/>
                  <a:gd name="connsiteX80" fmla="*/ 4657725 w 5889625"/>
                  <a:gd name="connsiteY80" fmla="*/ 4543426 h 5386985"/>
                  <a:gd name="connsiteX81" fmla="*/ 4657725 w 5889625"/>
                  <a:gd name="connsiteY81" fmla="*/ 4340225 h 5386985"/>
                  <a:gd name="connsiteX82" fmla="*/ 4689475 w 5889625"/>
                  <a:gd name="connsiteY82" fmla="*/ 4203700 h 5386985"/>
                  <a:gd name="connsiteX83" fmla="*/ 4768850 w 5889625"/>
                  <a:gd name="connsiteY83" fmla="*/ 4143376 h 5386985"/>
                  <a:gd name="connsiteX84" fmla="*/ 4800600 w 5889625"/>
                  <a:gd name="connsiteY84" fmla="*/ 4067176 h 5386985"/>
                  <a:gd name="connsiteX85" fmla="*/ 4826000 w 5889625"/>
                  <a:gd name="connsiteY85" fmla="*/ 3908425 h 5386985"/>
                  <a:gd name="connsiteX86" fmla="*/ 5105400 w 5889625"/>
                  <a:gd name="connsiteY86" fmla="*/ 3908425 h 5386985"/>
                  <a:gd name="connsiteX87" fmla="*/ 5073650 w 5889625"/>
                  <a:gd name="connsiteY87" fmla="*/ 3765551 h 5386985"/>
                  <a:gd name="connsiteX88" fmla="*/ 5181600 w 5889625"/>
                  <a:gd name="connsiteY88" fmla="*/ 3473451 h 5386985"/>
                  <a:gd name="connsiteX89" fmla="*/ 5162550 w 5889625"/>
                  <a:gd name="connsiteY89" fmla="*/ 3263901 h 5386985"/>
                  <a:gd name="connsiteX90" fmla="*/ 5187950 w 5889625"/>
                  <a:gd name="connsiteY90" fmla="*/ 2987675 h 5386985"/>
                  <a:gd name="connsiteX91" fmla="*/ 5251450 w 5889625"/>
                  <a:gd name="connsiteY91" fmla="*/ 2822576 h 5386985"/>
                  <a:gd name="connsiteX92" fmla="*/ 5318125 w 5889625"/>
                  <a:gd name="connsiteY92" fmla="*/ 2705101 h 5386985"/>
                  <a:gd name="connsiteX93" fmla="*/ 5343525 w 5889625"/>
                  <a:gd name="connsiteY93" fmla="*/ 2492376 h 5386985"/>
                  <a:gd name="connsiteX94" fmla="*/ 5318125 w 5889625"/>
                  <a:gd name="connsiteY94" fmla="*/ 2451101 h 5386985"/>
                  <a:gd name="connsiteX95" fmla="*/ 5375275 w 5889625"/>
                  <a:gd name="connsiteY95" fmla="*/ 2378076 h 5386985"/>
                  <a:gd name="connsiteX96" fmla="*/ 5353050 w 5889625"/>
                  <a:gd name="connsiteY96" fmla="*/ 2289175 h 5386985"/>
                  <a:gd name="connsiteX97" fmla="*/ 5546725 w 5889625"/>
                  <a:gd name="connsiteY97" fmla="*/ 2305051 h 5386985"/>
                  <a:gd name="connsiteX98" fmla="*/ 5553075 w 5889625"/>
                  <a:gd name="connsiteY98" fmla="*/ 2197101 h 5386985"/>
                  <a:gd name="connsiteX99" fmla="*/ 5645150 w 5889625"/>
                  <a:gd name="connsiteY99" fmla="*/ 2149476 h 5386985"/>
                  <a:gd name="connsiteX100" fmla="*/ 5788025 w 5889625"/>
                  <a:gd name="connsiteY100" fmla="*/ 2139951 h 5386985"/>
                  <a:gd name="connsiteX101" fmla="*/ 5889625 w 5889625"/>
                  <a:gd name="connsiteY101" fmla="*/ 1949451 h 5386985"/>
                  <a:gd name="connsiteX102" fmla="*/ 5886450 w 5889625"/>
                  <a:gd name="connsiteY102" fmla="*/ 1908175 h 5386985"/>
                  <a:gd name="connsiteX103" fmla="*/ 5730875 w 5889625"/>
                  <a:gd name="connsiteY103" fmla="*/ 1809751 h 5386985"/>
                  <a:gd name="connsiteX104" fmla="*/ 5594350 w 5889625"/>
                  <a:gd name="connsiteY104" fmla="*/ 1631951 h 5386985"/>
                  <a:gd name="connsiteX105" fmla="*/ 5470525 w 5889625"/>
                  <a:gd name="connsiteY105" fmla="*/ 1574801 h 5386985"/>
                  <a:gd name="connsiteX106" fmla="*/ 5473700 w 5889625"/>
                  <a:gd name="connsiteY106" fmla="*/ 1473200 h 5386985"/>
                  <a:gd name="connsiteX107" fmla="*/ 5470525 w 5889625"/>
                  <a:gd name="connsiteY107" fmla="*/ 1263651 h 5386985"/>
                  <a:gd name="connsiteX108" fmla="*/ 5448300 w 5889625"/>
                  <a:gd name="connsiteY108" fmla="*/ 1168401 h 5386985"/>
                  <a:gd name="connsiteX109" fmla="*/ 5445125 w 5889625"/>
                  <a:gd name="connsiteY109" fmla="*/ 993776 h 5386985"/>
                  <a:gd name="connsiteX110" fmla="*/ 5391150 w 5889625"/>
                  <a:gd name="connsiteY110" fmla="*/ 889001 h 5386985"/>
                  <a:gd name="connsiteX111" fmla="*/ 5337175 w 5889625"/>
                  <a:gd name="connsiteY111" fmla="*/ 682626 h 5386985"/>
                  <a:gd name="connsiteX112" fmla="*/ 5308600 w 5889625"/>
                  <a:gd name="connsiteY112" fmla="*/ 457200 h 5386985"/>
                  <a:gd name="connsiteX113" fmla="*/ 4660900 w 5889625"/>
                  <a:gd name="connsiteY113" fmla="*/ 0 h 5386985"/>
                  <a:gd name="connsiteX114" fmla="*/ 4203700 w 5889625"/>
                  <a:gd name="connsiteY114" fmla="*/ 482600 h 5386985"/>
                  <a:gd name="connsiteX115" fmla="*/ 1244600 w 5889625"/>
                  <a:gd name="connsiteY115" fmla="*/ 457200 h 5386985"/>
                  <a:gd name="connsiteX0" fmla="*/ 1244600 w 5889625"/>
                  <a:gd name="connsiteY0" fmla="*/ 457200 h 5386985"/>
                  <a:gd name="connsiteX1" fmla="*/ 1244600 w 5889625"/>
                  <a:gd name="connsiteY1" fmla="*/ 1193800 h 5386985"/>
                  <a:gd name="connsiteX2" fmla="*/ 838201 w 5889625"/>
                  <a:gd name="connsiteY2" fmla="*/ 1201737 h 5386985"/>
                  <a:gd name="connsiteX3" fmla="*/ 838200 w 5889625"/>
                  <a:gd name="connsiteY3" fmla="*/ 2794000 h 5386985"/>
                  <a:gd name="connsiteX4" fmla="*/ 520700 w 5889625"/>
                  <a:gd name="connsiteY4" fmla="*/ 2806700 h 5386985"/>
                  <a:gd name="connsiteX5" fmla="*/ 431800 w 5889625"/>
                  <a:gd name="connsiteY5" fmla="*/ 2908300 h 5386985"/>
                  <a:gd name="connsiteX6" fmla="*/ 469900 w 5889625"/>
                  <a:gd name="connsiteY6" fmla="*/ 2971800 h 5386985"/>
                  <a:gd name="connsiteX7" fmla="*/ 348456 w 5889625"/>
                  <a:gd name="connsiteY7" fmla="*/ 3116263 h 5386985"/>
                  <a:gd name="connsiteX8" fmla="*/ 350838 w 5889625"/>
                  <a:gd name="connsiteY8" fmla="*/ 3209131 h 5386985"/>
                  <a:gd name="connsiteX9" fmla="*/ 274638 w 5889625"/>
                  <a:gd name="connsiteY9" fmla="*/ 3221038 h 5386985"/>
                  <a:gd name="connsiteX10" fmla="*/ 234157 w 5889625"/>
                  <a:gd name="connsiteY10" fmla="*/ 3231356 h 5386985"/>
                  <a:gd name="connsiteX11" fmla="*/ 246063 w 5889625"/>
                  <a:gd name="connsiteY11" fmla="*/ 3302000 h 5386985"/>
                  <a:gd name="connsiteX12" fmla="*/ 292100 w 5889625"/>
                  <a:gd name="connsiteY12" fmla="*/ 3378200 h 5386985"/>
                  <a:gd name="connsiteX13" fmla="*/ 177006 w 5889625"/>
                  <a:gd name="connsiteY13" fmla="*/ 3454400 h 5386985"/>
                  <a:gd name="connsiteX14" fmla="*/ 101600 w 5889625"/>
                  <a:gd name="connsiteY14" fmla="*/ 3543300 h 5386985"/>
                  <a:gd name="connsiteX15" fmla="*/ 177006 w 5889625"/>
                  <a:gd name="connsiteY15" fmla="*/ 3675856 h 5386985"/>
                  <a:gd name="connsiteX16" fmla="*/ 171450 w 5889625"/>
                  <a:gd name="connsiteY16" fmla="*/ 3711575 h 5386985"/>
                  <a:gd name="connsiteX17" fmla="*/ 79375 w 5889625"/>
                  <a:gd name="connsiteY17" fmla="*/ 3794919 h 5386985"/>
                  <a:gd name="connsiteX18" fmla="*/ 0 w 5889625"/>
                  <a:gd name="connsiteY18" fmla="*/ 3911600 h 5386985"/>
                  <a:gd name="connsiteX19" fmla="*/ 129382 w 5889625"/>
                  <a:gd name="connsiteY19" fmla="*/ 3984625 h 5386985"/>
                  <a:gd name="connsiteX20" fmla="*/ 192088 w 5889625"/>
                  <a:gd name="connsiteY20" fmla="*/ 3965575 h 5386985"/>
                  <a:gd name="connsiteX21" fmla="*/ 234156 w 5889625"/>
                  <a:gd name="connsiteY21" fmla="*/ 4011613 h 5386985"/>
                  <a:gd name="connsiteX22" fmla="*/ 300831 w 5889625"/>
                  <a:gd name="connsiteY22" fmla="*/ 4366419 h 5386985"/>
                  <a:gd name="connsiteX23" fmla="*/ 429419 w 5889625"/>
                  <a:gd name="connsiteY23" fmla="*/ 4468813 h 5386985"/>
                  <a:gd name="connsiteX24" fmla="*/ 434181 w 5889625"/>
                  <a:gd name="connsiteY24" fmla="*/ 4564063 h 5386985"/>
                  <a:gd name="connsiteX25" fmla="*/ 419894 w 5889625"/>
                  <a:gd name="connsiteY25" fmla="*/ 4621213 h 5386985"/>
                  <a:gd name="connsiteX26" fmla="*/ 453231 w 5889625"/>
                  <a:gd name="connsiteY26" fmla="*/ 4690269 h 5386985"/>
                  <a:gd name="connsiteX27" fmla="*/ 574675 w 5889625"/>
                  <a:gd name="connsiteY27" fmla="*/ 4785519 h 5386985"/>
                  <a:gd name="connsiteX28" fmla="*/ 688975 w 5889625"/>
                  <a:gd name="connsiteY28" fmla="*/ 4973638 h 5386985"/>
                  <a:gd name="connsiteX29" fmla="*/ 686594 w 5889625"/>
                  <a:gd name="connsiteY29" fmla="*/ 5156994 h 5386985"/>
                  <a:gd name="connsiteX30" fmla="*/ 615950 w 5889625"/>
                  <a:gd name="connsiteY30" fmla="*/ 5345113 h 5386985"/>
                  <a:gd name="connsiteX31" fmla="*/ 916782 w 5889625"/>
                  <a:gd name="connsiteY31" fmla="*/ 5386387 h 5386985"/>
                  <a:gd name="connsiteX32" fmla="*/ 1012825 w 5889625"/>
                  <a:gd name="connsiteY32" fmla="*/ 5357020 h 5386985"/>
                  <a:gd name="connsiteX33" fmla="*/ 1043781 w 5889625"/>
                  <a:gd name="connsiteY33" fmla="*/ 5309395 h 5386985"/>
                  <a:gd name="connsiteX34" fmla="*/ 1034256 w 5889625"/>
                  <a:gd name="connsiteY34" fmla="*/ 5214145 h 5386985"/>
                  <a:gd name="connsiteX35" fmla="*/ 1091406 w 5889625"/>
                  <a:gd name="connsiteY35" fmla="*/ 5106989 h 5386985"/>
                  <a:gd name="connsiteX36" fmla="*/ 1091406 w 5889625"/>
                  <a:gd name="connsiteY36" fmla="*/ 5056982 h 5386985"/>
                  <a:gd name="connsiteX37" fmla="*/ 1222375 w 5889625"/>
                  <a:gd name="connsiteY37" fmla="*/ 4918870 h 5386985"/>
                  <a:gd name="connsiteX38" fmla="*/ 1219994 w 5889625"/>
                  <a:gd name="connsiteY38" fmla="*/ 4876007 h 5386985"/>
                  <a:gd name="connsiteX39" fmla="*/ 1250950 w 5889625"/>
                  <a:gd name="connsiteY39" fmla="*/ 4830764 h 5386985"/>
                  <a:gd name="connsiteX40" fmla="*/ 1320800 w 5889625"/>
                  <a:gd name="connsiteY40" fmla="*/ 4813300 h 5386985"/>
                  <a:gd name="connsiteX41" fmla="*/ 1512888 w 5889625"/>
                  <a:gd name="connsiteY41" fmla="*/ 4820443 h 5386985"/>
                  <a:gd name="connsiteX42" fmla="*/ 1522413 w 5889625"/>
                  <a:gd name="connsiteY42" fmla="*/ 4878389 h 5386985"/>
                  <a:gd name="connsiteX43" fmla="*/ 1672431 w 5889625"/>
                  <a:gd name="connsiteY43" fmla="*/ 5104607 h 5386985"/>
                  <a:gd name="connsiteX44" fmla="*/ 1806575 w 5889625"/>
                  <a:gd name="connsiteY44" fmla="*/ 5158581 h 5386985"/>
                  <a:gd name="connsiteX45" fmla="*/ 1936750 w 5889625"/>
                  <a:gd name="connsiteY45" fmla="*/ 5095082 h 5386985"/>
                  <a:gd name="connsiteX46" fmla="*/ 2212181 w 5889625"/>
                  <a:gd name="connsiteY46" fmla="*/ 5097462 h 5386985"/>
                  <a:gd name="connsiteX47" fmla="*/ 2253456 w 5889625"/>
                  <a:gd name="connsiteY47" fmla="*/ 5152232 h 5386985"/>
                  <a:gd name="connsiteX48" fmla="*/ 2476499 w 5889625"/>
                  <a:gd name="connsiteY48" fmla="*/ 5152231 h 5386985"/>
                  <a:gd name="connsiteX49" fmla="*/ 2496344 w 5889625"/>
                  <a:gd name="connsiteY49" fmla="*/ 5054601 h 5386985"/>
                  <a:gd name="connsiteX50" fmla="*/ 2593975 w 5889625"/>
                  <a:gd name="connsiteY50" fmla="*/ 5030787 h 5386985"/>
                  <a:gd name="connsiteX51" fmla="*/ 2674938 w 5889625"/>
                  <a:gd name="connsiteY51" fmla="*/ 4980782 h 5386985"/>
                  <a:gd name="connsiteX52" fmla="*/ 2898775 w 5889625"/>
                  <a:gd name="connsiteY52" fmla="*/ 4976020 h 5386985"/>
                  <a:gd name="connsiteX53" fmla="*/ 2903538 w 5889625"/>
                  <a:gd name="connsiteY53" fmla="*/ 4902201 h 5386985"/>
                  <a:gd name="connsiteX54" fmla="*/ 3007519 w 5889625"/>
                  <a:gd name="connsiteY54" fmla="*/ 4883150 h 5386985"/>
                  <a:gd name="connsiteX55" fmla="*/ 3122613 w 5889625"/>
                  <a:gd name="connsiteY55" fmla="*/ 5004595 h 5386985"/>
                  <a:gd name="connsiteX56" fmla="*/ 3319462 w 5889625"/>
                  <a:gd name="connsiteY56" fmla="*/ 5002212 h 5386985"/>
                  <a:gd name="connsiteX57" fmla="*/ 3429000 w 5889625"/>
                  <a:gd name="connsiteY57" fmla="*/ 4918869 h 5386985"/>
                  <a:gd name="connsiteX58" fmla="*/ 3525044 w 5889625"/>
                  <a:gd name="connsiteY58" fmla="*/ 4816476 h 5386985"/>
                  <a:gd name="connsiteX59" fmla="*/ 3627438 w 5889625"/>
                  <a:gd name="connsiteY59" fmla="*/ 4754564 h 5386985"/>
                  <a:gd name="connsiteX60" fmla="*/ 3610769 w 5889625"/>
                  <a:gd name="connsiteY60" fmla="*/ 4697414 h 5386985"/>
                  <a:gd name="connsiteX61" fmla="*/ 3732213 w 5889625"/>
                  <a:gd name="connsiteY61" fmla="*/ 4623595 h 5386985"/>
                  <a:gd name="connsiteX62" fmla="*/ 3731419 w 5889625"/>
                  <a:gd name="connsiteY62" fmla="*/ 4476750 h 5386985"/>
                  <a:gd name="connsiteX63" fmla="*/ 3753644 w 5889625"/>
                  <a:gd name="connsiteY63" fmla="*/ 4423570 h 5386985"/>
                  <a:gd name="connsiteX64" fmla="*/ 3758406 w 5889625"/>
                  <a:gd name="connsiteY64" fmla="*/ 4242595 h 5386985"/>
                  <a:gd name="connsiteX65" fmla="*/ 3670300 w 5889625"/>
                  <a:gd name="connsiteY65" fmla="*/ 4151313 h 5386985"/>
                  <a:gd name="connsiteX66" fmla="*/ 3920331 w 5889625"/>
                  <a:gd name="connsiteY66" fmla="*/ 4154489 h 5386985"/>
                  <a:gd name="connsiteX67" fmla="*/ 3910806 w 5889625"/>
                  <a:gd name="connsiteY67" fmla="*/ 4083051 h 5386985"/>
                  <a:gd name="connsiteX68" fmla="*/ 4038600 w 5889625"/>
                  <a:gd name="connsiteY68" fmla="*/ 4089400 h 5386985"/>
                  <a:gd name="connsiteX69" fmla="*/ 3991769 w 5889625"/>
                  <a:gd name="connsiteY69" fmla="*/ 4187826 h 5386985"/>
                  <a:gd name="connsiteX70" fmla="*/ 3934619 w 5889625"/>
                  <a:gd name="connsiteY70" fmla="*/ 4452145 h 5386985"/>
                  <a:gd name="connsiteX71" fmla="*/ 3986212 w 5889625"/>
                  <a:gd name="connsiteY71" fmla="*/ 4606925 h 5386985"/>
                  <a:gd name="connsiteX72" fmla="*/ 4120356 w 5889625"/>
                  <a:gd name="connsiteY72" fmla="*/ 4737895 h 5386985"/>
                  <a:gd name="connsiteX73" fmla="*/ 4208463 w 5889625"/>
                  <a:gd name="connsiteY73" fmla="*/ 4840289 h 5386985"/>
                  <a:gd name="connsiteX74" fmla="*/ 4263231 w 5889625"/>
                  <a:gd name="connsiteY74" fmla="*/ 4861720 h 5386985"/>
                  <a:gd name="connsiteX75" fmla="*/ 4182269 w 5889625"/>
                  <a:gd name="connsiteY75" fmla="*/ 4952207 h 5386985"/>
                  <a:gd name="connsiteX76" fmla="*/ 4244181 w 5889625"/>
                  <a:gd name="connsiteY76" fmla="*/ 5061745 h 5386985"/>
                  <a:gd name="connsiteX77" fmla="*/ 4298156 w 5889625"/>
                  <a:gd name="connsiteY77" fmla="*/ 5092700 h 5386985"/>
                  <a:gd name="connsiteX78" fmla="*/ 4476750 w 5889625"/>
                  <a:gd name="connsiteY78" fmla="*/ 4572001 h 5386985"/>
                  <a:gd name="connsiteX79" fmla="*/ 4540250 w 5889625"/>
                  <a:gd name="connsiteY79" fmla="*/ 4635501 h 5386985"/>
                  <a:gd name="connsiteX80" fmla="*/ 4657725 w 5889625"/>
                  <a:gd name="connsiteY80" fmla="*/ 4543426 h 5386985"/>
                  <a:gd name="connsiteX81" fmla="*/ 4657725 w 5889625"/>
                  <a:gd name="connsiteY81" fmla="*/ 4340225 h 5386985"/>
                  <a:gd name="connsiteX82" fmla="*/ 4689475 w 5889625"/>
                  <a:gd name="connsiteY82" fmla="*/ 4203700 h 5386985"/>
                  <a:gd name="connsiteX83" fmla="*/ 4768850 w 5889625"/>
                  <a:gd name="connsiteY83" fmla="*/ 4143376 h 5386985"/>
                  <a:gd name="connsiteX84" fmla="*/ 4800600 w 5889625"/>
                  <a:gd name="connsiteY84" fmla="*/ 4067176 h 5386985"/>
                  <a:gd name="connsiteX85" fmla="*/ 4826000 w 5889625"/>
                  <a:gd name="connsiteY85" fmla="*/ 3908425 h 5386985"/>
                  <a:gd name="connsiteX86" fmla="*/ 5105400 w 5889625"/>
                  <a:gd name="connsiteY86" fmla="*/ 3908425 h 5386985"/>
                  <a:gd name="connsiteX87" fmla="*/ 5073650 w 5889625"/>
                  <a:gd name="connsiteY87" fmla="*/ 3765551 h 5386985"/>
                  <a:gd name="connsiteX88" fmla="*/ 5181600 w 5889625"/>
                  <a:gd name="connsiteY88" fmla="*/ 3473451 h 5386985"/>
                  <a:gd name="connsiteX89" fmla="*/ 5162550 w 5889625"/>
                  <a:gd name="connsiteY89" fmla="*/ 3263901 h 5386985"/>
                  <a:gd name="connsiteX90" fmla="*/ 5187950 w 5889625"/>
                  <a:gd name="connsiteY90" fmla="*/ 2987675 h 5386985"/>
                  <a:gd name="connsiteX91" fmla="*/ 5251450 w 5889625"/>
                  <a:gd name="connsiteY91" fmla="*/ 2822576 h 5386985"/>
                  <a:gd name="connsiteX92" fmla="*/ 5318125 w 5889625"/>
                  <a:gd name="connsiteY92" fmla="*/ 2705101 h 5386985"/>
                  <a:gd name="connsiteX93" fmla="*/ 5343525 w 5889625"/>
                  <a:gd name="connsiteY93" fmla="*/ 2492376 h 5386985"/>
                  <a:gd name="connsiteX94" fmla="*/ 5318125 w 5889625"/>
                  <a:gd name="connsiteY94" fmla="*/ 2451101 h 5386985"/>
                  <a:gd name="connsiteX95" fmla="*/ 5375275 w 5889625"/>
                  <a:gd name="connsiteY95" fmla="*/ 2378076 h 5386985"/>
                  <a:gd name="connsiteX96" fmla="*/ 5353050 w 5889625"/>
                  <a:gd name="connsiteY96" fmla="*/ 2289175 h 5386985"/>
                  <a:gd name="connsiteX97" fmla="*/ 5546725 w 5889625"/>
                  <a:gd name="connsiteY97" fmla="*/ 2305051 h 5386985"/>
                  <a:gd name="connsiteX98" fmla="*/ 5553075 w 5889625"/>
                  <a:gd name="connsiteY98" fmla="*/ 2197101 h 5386985"/>
                  <a:gd name="connsiteX99" fmla="*/ 5645150 w 5889625"/>
                  <a:gd name="connsiteY99" fmla="*/ 2149476 h 5386985"/>
                  <a:gd name="connsiteX100" fmla="*/ 5788025 w 5889625"/>
                  <a:gd name="connsiteY100" fmla="*/ 2139951 h 5386985"/>
                  <a:gd name="connsiteX101" fmla="*/ 5889625 w 5889625"/>
                  <a:gd name="connsiteY101" fmla="*/ 1949451 h 5386985"/>
                  <a:gd name="connsiteX102" fmla="*/ 5886450 w 5889625"/>
                  <a:gd name="connsiteY102" fmla="*/ 1908175 h 5386985"/>
                  <a:gd name="connsiteX103" fmla="*/ 5730875 w 5889625"/>
                  <a:gd name="connsiteY103" fmla="*/ 1809751 h 5386985"/>
                  <a:gd name="connsiteX104" fmla="*/ 5594350 w 5889625"/>
                  <a:gd name="connsiteY104" fmla="*/ 1631951 h 5386985"/>
                  <a:gd name="connsiteX105" fmla="*/ 5470525 w 5889625"/>
                  <a:gd name="connsiteY105" fmla="*/ 1574801 h 5386985"/>
                  <a:gd name="connsiteX106" fmla="*/ 5473700 w 5889625"/>
                  <a:gd name="connsiteY106" fmla="*/ 1473200 h 5386985"/>
                  <a:gd name="connsiteX107" fmla="*/ 5470525 w 5889625"/>
                  <a:gd name="connsiteY107" fmla="*/ 1263651 h 5386985"/>
                  <a:gd name="connsiteX108" fmla="*/ 5448300 w 5889625"/>
                  <a:gd name="connsiteY108" fmla="*/ 1168401 h 5386985"/>
                  <a:gd name="connsiteX109" fmla="*/ 5445125 w 5889625"/>
                  <a:gd name="connsiteY109" fmla="*/ 993776 h 5386985"/>
                  <a:gd name="connsiteX110" fmla="*/ 5391150 w 5889625"/>
                  <a:gd name="connsiteY110" fmla="*/ 889001 h 5386985"/>
                  <a:gd name="connsiteX111" fmla="*/ 5378450 w 5889625"/>
                  <a:gd name="connsiteY111" fmla="*/ 771526 h 5386985"/>
                  <a:gd name="connsiteX112" fmla="*/ 5337175 w 5889625"/>
                  <a:gd name="connsiteY112" fmla="*/ 682626 h 5386985"/>
                  <a:gd name="connsiteX113" fmla="*/ 5308600 w 5889625"/>
                  <a:gd name="connsiteY113" fmla="*/ 457200 h 5386985"/>
                  <a:gd name="connsiteX114" fmla="*/ 4660900 w 5889625"/>
                  <a:gd name="connsiteY114" fmla="*/ 0 h 5386985"/>
                  <a:gd name="connsiteX115" fmla="*/ 4203700 w 5889625"/>
                  <a:gd name="connsiteY115" fmla="*/ 482600 h 5386985"/>
                  <a:gd name="connsiteX116" fmla="*/ 1244600 w 5889625"/>
                  <a:gd name="connsiteY116" fmla="*/ 457200 h 5386985"/>
                  <a:gd name="connsiteX0" fmla="*/ 1244600 w 5889625"/>
                  <a:gd name="connsiteY0" fmla="*/ 457200 h 5386985"/>
                  <a:gd name="connsiteX1" fmla="*/ 1244600 w 5889625"/>
                  <a:gd name="connsiteY1" fmla="*/ 1193800 h 5386985"/>
                  <a:gd name="connsiteX2" fmla="*/ 838201 w 5889625"/>
                  <a:gd name="connsiteY2" fmla="*/ 1201737 h 5386985"/>
                  <a:gd name="connsiteX3" fmla="*/ 838200 w 5889625"/>
                  <a:gd name="connsiteY3" fmla="*/ 2794000 h 5386985"/>
                  <a:gd name="connsiteX4" fmla="*/ 520700 w 5889625"/>
                  <a:gd name="connsiteY4" fmla="*/ 2806700 h 5386985"/>
                  <a:gd name="connsiteX5" fmla="*/ 431800 w 5889625"/>
                  <a:gd name="connsiteY5" fmla="*/ 2908300 h 5386985"/>
                  <a:gd name="connsiteX6" fmla="*/ 469900 w 5889625"/>
                  <a:gd name="connsiteY6" fmla="*/ 2971800 h 5386985"/>
                  <a:gd name="connsiteX7" fmla="*/ 348456 w 5889625"/>
                  <a:gd name="connsiteY7" fmla="*/ 3116263 h 5386985"/>
                  <a:gd name="connsiteX8" fmla="*/ 350838 w 5889625"/>
                  <a:gd name="connsiteY8" fmla="*/ 3209131 h 5386985"/>
                  <a:gd name="connsiteX9" fmla="*/ 274638 w 5889625"/>
                  <a:gd name="connsiteY9" fmla="*/ 3221038 h 5386985"/>
                  <a:gd name="connsiteX10" fmla="*/ 234157 w 5889625"/>
                  <a:gd name="connsiteY10" fmla="*/ 3231356 h 5386985"/>
                  <a:gd name="connsiteX11" fmla="*/ 246063 w 5889625"/>
                  <a:gd name="connsiteY11" fmla="*/ 3302000 h 5386985"/>
                  <a:gd name="connsiteX12" fmla="*/ 292100 w 5889625"/>
                  <a:gd name="connsiteY12" fmla="*/ 3378200 h 5386985"/>
                  <a:gd name="connsiteX13" fmla="*/ 177006 w 5889625"/>
                  <a:gd name="connsiteY13" fmla="*/ 3454400 h 5386985"/>
                  <a:gd name="connsiteX14" fmla="*/ 101600 w 5889625"/>
                  <a:gd name="connsiteY14" fmla="*/ 3543300 h 5386985"/>
                  <a:gd name="connsiteX15" fmla="*/ 177006 w 5889625"/>
                  <a:gd name="connsiteY15" fmla="*/ 3675856 h 5386985"/>
                  <a:gd name="connsiteX16" fmla="*/ 171450 w 5889625"/>
                  <a:gd name="connsiteY16" fmla="*/ 3711575 h 5386985"/>
                  <a:gd name="connsiteX17" fmla="*/ 79375 w 5889625"/>
                  <a:gd name="connsiteY17" fmla="*/ 3794919 h 5386985"/>
                  <a:gd name="connsiteX18" fmla="*/ 0 w 5889625"/>
                  <a:gd name="connsiteY18" fmla="*/ 3911600 h 5386985"/>
                  <a:gd name="connsiteX19" fmla="*/ 129382 w 5889625"/>
                  <a:gd name="connsiteY19" fmla="*/ 3984625 h 5386985"/>
                  <a:gd name="connsiteX20" fmla="*/ 192088 w 5889625"/>
                  <a:gd name="connsiteY20" fmla="*/ 3965575 h 5386985"/>
                  <a:gd name="connsiteX21" fmla="*/ 234156 w 5889625"/>
                  <a:gd name="connsiteY21" fmla="*/ 4011613 h 5386985"/>
                  <a:gd name="connsiteX22" fmla="*/ 300831 w 5889625"/>
                  <a:gd name="connsiteY22" fmla="*/ 4366419 h 5386985"/>
                  <a:gd name="connsiteX23" fmla="*/ 429419 w 5889625"/>
                  <a:gd name="connsiteY23" fmla="*/ 4468813 h 5386985"/>
                  <a:gd name="connsiteX24" fmla="*/ 434181 w 5889625"/>
                  <a:gd name="connsiteY24" fmla="*/ 4564063 h 5386985"/>
                  <a:gd name="connsiteX25" fmla="*/ 419894 w 5889625"/>
                  <a:gd name="connsiteY25" fmla="*/ 4621213 h 5386985"/>
                  <a:gd name="connsiteX26" fmla="*/ 453231 w 5889625"/>
                  <a:gd name="connsiteY26" fmla="*/ 4690269 h 5386985"/>
                  <a:gd name="connsiteX27" fmla="*/ 574675 w 5889625"/>
                  <a:gd name="connsiteY27" fmla="*/ 4785519 h 5386985"/>
                  <a:gd name="connsiteX28" fmla="*/ 688975 w 5889625"/>
                  <a:gd name="connsiteY28" fmla="*/ 4973638 h 5386985"/>
                  <a:gd name="connsiteX29" fmla="*/ 686594 w 5889625"/>
                  <a:gd name="connsiteY29" fmla="*/ 5156994 h 5386985"/>
                  <a:gd name="connsiteX30" fmla="*/ 615950 w 5889625"/>
                  <a:gd name="connsiteY30" fmla="*/ 5345113 h 5386985"/>
                  <a:gd name="connsiteX31" fmla="*/ 916782 w 5889625"/>
                  <a:gd name="connsiteY31" fmla="*/ 5386387 h 5386985"/>
                  <a:gd name="connsiteX32" fmla="*/ 1012825 w 5889625"/>
                  <a:gd name="connsiteY32" fmla="*/ 5357020 h 5386985"/>
                  <a:gd name="connsiteX33" fmla="*/ 1043781 w 5889625"/>
                  <a:gd name="connsiteY33" fmla="*/ 5309395 h 5386985"/>
                  <a:gd name="connsiteX34" fmla="*/ 1034256 w 5889625"/>
                  <a:gd name="connsiteY34" fmla="*/ 5214145 h 5386985"/>
                  <a:gd name="connsiteX35" fmla="*/ 1091406 w 5889625"/>
                  <a:gd name="connsiteY35" fmla="*/ 5106989 h 5386985"/>
                  <a:gd name="connsiteX36" fmla="*/ 1091406 w 5889625"/>
                  <a:gd name="connsiteY36" fmla="*/ 5056982 h 5386985"/>
                  <a:gd name="connsiteX37" fmla="*/ 1222375 w 5889625"/>
                  <a:gd name="connsiteY37" fmla="*/ 4918870 h 5386985"/>
                  <a:gd name="connsiteX38" fmla="*/ 1219994 w 5889625"/>
                  <a:gd name="connsiteY38" fmla="*/ 4876007 h 5386985"/>
                  <a:gd name="connsiteX39" fmla="*/ 1250950 w 5889625"/>
                  <a:gd name="connsiteY39" fmla="*/ 4830764 h 5386985"/>
                  <a:gd name="connsiteX40" fmla="*/ 1320800 w 5889625"/>
                  <a:gd name="connsiteY40" fmla="*/ 4813300 h 5386985"/>
                  <a:gd name="connsiteX41" fmla="*/ 1512888 w 5889625"/>
                  <a:gd name="connsiteY41" fmla="*/ 4820443 h 5386985"/>
                  <a:gd name="connsiteX42" fmla="*/ 1522413 w 5889625"/>
                  <a:gd name="connsiteY42" fmla="*/ 4878389 h 5386985"/>
                  <a:gd name="connsiteX43" fmla="*/ 1672431 w 5889625"/>
                  <a:gd name="connsiteY43" fmla="*/ 5104607 h 5386985"/>
                  <a:gd name="connsiteX44" fmla="*/ 1806575 w 5889625"/>
                  <a:gd name="connsiteY44" fmla="*/ 5158581 h 5386985"/>
                  <a:gd name="connsiteX45" fmla="*/ 1936750 w 5889625"/>
                  <a:gd name="connsiteY45" fmla="*/ 5095082 h 5386985"/>
                  <a:gd name="connsiteX46" fmla="*/ 2212181 w 5889625"/>
                  <a:gd name="connsiteY46" fmla="*/ 5097462 h 5386985"/>
                  <a:gd name="connsiteX47" fmla="*/ 2253456 w 5889625"/>
                  <a:gd name="connsiteY47" fmla="*/ 5152232 h 5386985"/>
                  <a:gd name="connsiteX48" fmla="*/ 2476499 w 5889625"/>
                  <a:gd name="connsiteY48" fmla="*/ 5152231 h 5386985"/>
                  <a:gd name="connsiteX49" fmla="*/ 2496344 w 5889625"/>
                  <a:gd name="connsiteY49" fmla="*/ 5054601 h 5386985"/>
                  <a:gd name="connsiteX50" fmla="*/ 2593975 w 5889625"/>
                  <a:gd name="connsiteY50" fmla="*/ 5030787 h 5386985"/>
                  <a:gd name="connsiteX51" fmla="*/ 2674938 w 5889625"/>
                  <a:gd name="connsiteY51" fmla="*/ 4980782 h 5386985"/>
                  <a:gd name="connsiteX52" fmla="*/ 2898775 w 5889625"/>
                  <a:gd name="connsiteY52" fmla="*/ 4976020 h 5386985"/>
                  <a:gd name="connsiteX53" fmla="*/ 2903538 w 5889625"/>
                  <a:gd name="connsiteY53" fmla="*/ 4902201 h 5386985"/>
                  <a:gd name="connsiteX54" fmla="*/ 3007519 w 5889625"/>
                  <a:gd name="connsiteY54" fmla="*/ 4883150 h 5386985"/>
                  <a:gd name="connsiteX55" fmla="*/ 3122613 w 5889625"/>
                  <a:gd name="connsiteY55" fmla="*/ 5004595 h 5386985"/>
                  <a:gd name="connsiteX56" fmla="*/ 3319462 w 5889625"/>
                  <a:gd name="connsiteY56" fmla="*/ 5002212 h 5386985"/>
                  <a:gd name="connsiteX57" fmla="*/ 3429000 w 5889625"/>
                  <a:gd name="connsiteY57" fmla="*/ 4918869 h 5386985"/>
                  <a:gd name="connsiteX58" fmla="*/ 3525044 w 5889625"/>
                  <a:gd name="connsiteY58" fmla="*/ 4816476 h 5386985"/>
                  <a:gd name="connsiteX59" fmla="*/ 3627438 w 5889625"/>
                  <a:gd name="connsiteY59" fmla="*/ 4754564 h 5386985"/>
                  <a:gd name="connsiteX60" fmla="*/ 3610769 w 5889625"/>
                  <a:gd name="connsiteY60" fmla="*/ 4697414 h 5386985"/>
                  <a:gd name="connsiteX61" fmla="*/ 3732213 w 5889625"/>
                  <a:gd name="connsiteY61" fmla="*/ 4623595 h 5386985"/>
                  <a:gd name="connsiteX62" fmla="*/ 3731419 w 5889625"/>
                  <a:gd name="connsiteY62" fmla="*/ 4476750 h 5386985"/>
                  <a:gd name="connsiteX63" fmla="*/ 3753644 w 5889625"/>
                  <a:gd name="connsiteY63" fmla="*/ 4423570 h 5386985"/>
                  <a:gd name="connsiteX64" fmla="*/ 3758406 w 5889625"/>
                  <a:gd name="connsiteY64" fmla="*/ 4242595 h 5386985"/>
                  <a:gd name="connsiteX65" fmla="*/ 3670300 w 5889625"/>
                  <a:gd name="connsiteY65" fmla="*/ 4151313 h 5386985"/>
                  <a:gd name="connsiteX66" fmla="*/ 3920331 w 5889625"/>
                  <a:gd name="connsiteY66" fmla="*/ 4154489 h 5386985"/>
                  <a:gd name="connsiteX67" fmla="*/ 3910806 w 5889625"/>
                  <a:gd name="connsiteY67" fmla="*/ 4083051 h 5386985"/>
                  <a:gd name="connsiteX68" fmla="*/ 4038600 w 5889625"/>
                  <a:gd name="connsiteY68" fmla="*/ 4089400 h 5386985"/>
                  <a:gd name="connsiteX69" fmla="*/ 3991769 w 5889625"/>
                  <a:gd name="connsiteY69" fmla="*/ 4187826 h 5386985"/>
                  <a:gd name="connsiteX70" fmla="*/ 3934619 w 5889625"/>
                  <a:gd name="connsiteY70" fmla="*/ 4452145 h 5386985"/>
                  <a:gd name="connsiteX71" fmla="*/ 3986212 w 5889625"/>
                  <a:gd name="connsiteY71" fmla="*/ 4606925 h 5386985"/>
                  <a:gd name="connsiteX72" fmla="*/ 4120356 w 5889625"/>
                  <a:gd name="connsiteY72" fmla="*/ 4737895 h 5386985"/>
                  <a:gd name="connsiteX73" fmla="*/ 4208463 w 5889625"/>
                  <a:gd name="connsiteY73" fmla="*/ 4840289 h 5386985"/>
                  <a:gd name="connsiteX74" fmla="*/ 4263231 w 5889625"/>
                  <a:gd name="connsiteY74" fmla="*/ 4861720 h 5386985"/>
                  <a:gd name="connsiteX75" fmla="*/ 4182269 w 5889625"/>
                  <a:gd name="connsiteY75" fmla="*/ 4952207 h 5386985"/>
                  <a:gd name="connsiteX76" fmla="*/ 4244181 w 5889625"/>
                  <a:gd name="connsiteY76" fmla="*/ 5061745 h 5386985"/>
                  <a:gd name="connsiteX77" fmla="*/ 4298156 w 5889625"/>
                  <a:gd name="connsiteY77" fmla="*/ 5092700 h 5386985"/>
                  <a:gd name="connsiteX78" fmla="*/ 4476750 w 5889625"/>
                  <a:gd name="connsiteY78" fmla="*/ 4572001 h 5386985"/>
                  <a:gd name="connsiteX79" fmla="*/ 4540250 w 5889625"/>
                  <a:gd name="connsiteY79" fmla="*/ 4635501 h 5386985"/>
                  <a:gd name="connsiteX80" fmla="*/ 4657725 w 5889625"/>
                  <a:gd name="connsiteY80" fmla="*/ 4543426 h 5386985"/>
                  <a:gd name="connsiteX81" fmla="*/ 4657725 w 5889625"/>
                  <a:gd name="connsiteY81" fmla="*/ 4340225 h 5386985"/>
                  <a:gd name="connsiteX82" fmla="*/ 4689475 w 5889625"/>
                  <a:gd name="connsiteY82" fmla="*/ 4203700 h 5386985"/>
                  <a:gd name="connsiteX83" fmla="*/ 4768850 w 5889625"/>
                  <a:gd name="connsiteY83" fmla="*/ 4143376 h 5386985"/>
                  <a:gd name="connsiteX84" fmla="*/ 4800600 w 5889625"/>
                  <a:gd name="connsiteY84" fmla="*/ 4067176 h 5386985"/>
                  <a:gd name="connsiteX85" fmla="*/ 4826000 w 5889625"/>
                  <a:gd name="connsiteY85" fmla="*/ 3908425 h 5386985"/>
                  <a:gd name="connsiteX86" fmla="*/ 5105400 w 5889625"/>
                  <a:gd name="connsiteY86" fmla="*/ 3908425 h 5386985"/>
                  <a:gd name="connsiteX87" fmla="*/ 5073650 w 5889625"/>
                  <a:gd name="connsiteY87" fmla="*/ 3765551 h 5386985"/>
                  <a:gd name="connsiteX88" fmla="*/ 5181600 w 5889625"/>
                  <a:gd name="connsiteY88" fmla="*/ 3473451 h 5386985"/>
                  <a:gd name="connsiteX89" fmla="*/ 5162550 w 5889625"/>
                  <a:gd name="connsiteY89" fmla="*/ 3263901 h 5386985"/>
                  <a:gd name="connsiteX90" fmla="*/ 5187950 w 5889625"/>
                  <a:gd name="connsiteY90" fmla="*/ 2987675 h 5386985"/>
                  <a:gd name="connsiteX91" fmla="*/ 5251450 w 5889625"/>
                  <a:gd name="connsiteY91" fmla="*/ 2822576 h 5386985"/>
                  <a:gd name="connsiteX92" fmla="*/ 5318125 w 5889625"/>
                  <a:gd name="connsiteY92" fmla="*/ 2705101 h 5386985"/>
                  <a:gd name="connsiteX93" fmla="*/ 5343525 w 5889625"/>
                  <a:gd name="connsiteY93" fmla="*/ 2492376 h 5386985"/>
                  <a:gd name="connsiteX94" fmla="*/ 5318125 w 5889625"/>
                  <a:gd name="connsiteY94" fmla="*/ 2451101 h 5386985"/>
                  <a:gd name="connsiteX95" fmla="*/ 5375275 w 5889625"/>
                  <a:gd name="connsiteY95" fmla="*/ 2378076 h 5386985"/>
                  <a:gd name="connsiteX96" fmla="*/ 5353050 w 5889625"/>
                  <a:gd name="connsiteY96" fmla="*/ 2289175 h 5386985"/>
                  <a:gd name="connsiteX97" fmla="*/ 5546725 w 5889625"/>
                  <a:gd name="connsiteY97" fmla="*/ 2305051 h 5386985"/>
                  <a:gd name="connsiteX98" fmla="*/ 5553075 w 5889625"/>
                  <a:gd name="connsiteY98" fmla="*/ 2197101 h 5386985"/>
                  <a:gd name="connsiteX99" fmla="*/ 5645150 w 5889625"/>
                  <a:gd name="connsiteY99" fmla="*/ 2149476 h 5386985"/>
                  <a:gd name="connsiteX100" fmla="*/ 5788025 w 5889625"/>
                  <a:gd name="connsiteY100" fmla="*/ 2139951 h 5386985"/>
                  <a:gd name="connsiteX101" fmla="*/ 5889625 w 5889625"/>
                  <a:gd name="connsiteY101" fmla="*/ 1949451 h 5386985"/>
                  <a:gd name="connsiteX102" fmla="*/ 5886450 w 5889625"/>
                  <a:gd name="connsiteY102" fmla="*/ 1908175 h 5386985"/>
                  <a:gd name="connsiteX103" fmla="*/ 5730875 w 5889625"/>
                  <a:gd name="connsiteY103" fmla="*/ 1809751 h 5386985"/>
                  <a:gd name="connsiteX104" fmla="*/ 5594350 w 5889625"/>
                  <a:gd name="connsiteY104" fmla="*/ 1631951 h 5386985"/>
                  <a:gd name="connsiteX105" fmla="*/ 5470525 w 5889625"/>
                  <a:gd name="connsiteY105" fmla="*/ 1574801 h 5386985"/>
                  <a:gd name="connsiteX106" fmla="*/ 5473700 w 5889625"/>
                  <a:gd name="connsiteY106" fmla="*/ 1473200 h 5386985"/>
                  <a:gd name="connsiteX107" fmla="*/ 5470525 w 5889625"/>
                  <a:gd name="connsiteY107" fmla="*/ 1263651 h 5386985"/>
                  <a:gd name="connsiteX108" fmla="*/ 5448300 w 5889625"/>
                  <a:gd name="connsiteY108" fmla="*/ 1168401 h 5386985"/>
                  <a:gd name="connsiteX109" fmla="*/ 5445125 w 5889625"/>
                  <a:gd name="connsiteY109" fmla="*/ 993776 h 5386985"/>
                  <a:gd name="connsiteX110" fmla="*/ 5391150 w 5889625"/>
                  <a:gd name="connsiteY110" fmla="*/ 889001 h 5386985"/>
                  <a:gd name="connsiteX111" fmla="*/ 5378450 w 5889625"/>
                  <a:gd name="connsiteY111" fmla="*/ 771526 h 5386985"/>
                  <a:gd name="connsiteX112" fmla="*/ 5337175 w 5889625"/>
                  <a:gd name="connsiteY112" fmla="*/ 682626 h 5386985"/>
                  <a:gd name="connsiteX113" fmla="*/ 5308600 w 5889625"/>
                  <a:gd name="connsiteY113" fmla="*/ 457200 h 5386985"/>
                  <a:gd name="connsiteX114" fmla="*/ 5089525 w 5889625"/>
                  <a:gd name="connsiteY114" fmla="*/ 342901 h 5386985"/>
                  <a:gd name="connsiteX115" fmla="*/ 4660900 w 5889625"/>
                  <a:gd name="connsiteY115" fmla="*/ 0 h 5386985"/>
                  <a:gd name="connsiteX116" fmla="*/ 4203700 w 5889625"/>
                  <a:gd name="connsiteY116" fmla="*/ 482600 h 5386985"/>
                  <a:gd name="connsiteX117" fmla="*/ 1244600 w 5889625"/>
                  <a:gd name="connsiteY117" fmla="*/ 457200 h 5386985"/>
                  <a:gd name="connsiteX0" fmla="*/ 1244600 w 5889625"/>
                  <a:gd name="connsiteY0" fmla="*/ 457200 h 5386985"/>
                  <a:gd name="connsiteX1" fmla="*/ 1244600 w 5889625"/>
                  <a:gd name="connsiteY1" fmla="*/ 1193800 h 5386985"/>
                  <a:gd name="connsiteX2" fmla="*/ 838201 w 5889625"/>
                  <a:gd name="connsiteY2" fmla="*/ 1201737 h 5386985"/>
                  <a:gd name="connsiteX3" fmla="*/ 838200 w 5889625"/>
                  <a:gd name="connsiteY3" fmla="*/ 2794000 h 5386985"/>
                  <a:gd name="connsiteX4" fmla="*/ 520700 w 5889625"/>
                  <a:gd name="connsiteY4" fmla="*/ 2806700 h 5386985"/>
                  <a:gd name="connsiteX5" fmla="*/ 431800 w 5889625"/>
                  <a:gd name="connsiteY5" fmla="*/ 2908300 h 5386985"/>
                  <a:gd name="connsiteX6" fmla="*/ 469900 w 5889625"/>
                  <a:gd name="connsiteY6" fmla="*/ 2971800 h 5386985"/>
                  <a:gd name="connsiteX7" fmla="*/ 348456 w 5889625"/>
                  <a:gd name="connsiteY7" fmla="*/ 3116263 h 5386985"/>
                  <a:gd name="connsiteX8" fmla="*/ 350838 w 5889625"/>
                  <a:gd name="connsiteY8" fmla="*/ 3209131 h 5386985"/>
                  <a:gd name="connsiteX9" fmla="*/ 274638 w 5889625"/>
                  <a:gd name="connsiteY9" fmla="*/ 3221038 h 5386985"/>
                  <a:gd name="connsiteX10" fmla="*/ 234157 w 5889625"/>
                  <a:gd name="connsiteY10" fmla="*/ 3231356 h 5386985"/>
                  <a:gd name="connsiteX11" fmla="*/ 246063 w 5889625"/>
                  <a:gd name="connsiteY11" fmla="*/ 3302000 h 5386985"/>
                  <a:gd name="connsiteX12" fmla="*/ 292100 w 5889625"/>
                  <a:gd name="connsiteY12" fmla="*/ 3378200 h 5386985"/>
                  <a:gd name="connsiteX13" fmla="*/ 177006 w 5889625"/>
                  <a:gd name="connsiteY13" fmla="*/ 3454400 h 5386985"/>
                  <a:gd name="connsiteX14" fmla="*/ 101600 w 5889625"/>
                  <a:gd name="connsiteY14" fmla="*/ 3543300 h 5386985"/>
                  <a:gd name="connsiteX15" fmla="*/ 177006 w 5889625"/>
                  <a:gd name="connsiteY15" fmla="*/ 3675856 h 5386985"/>
                  <a:gd name="connsiteX16" fmla="*/ 171450 w 5889625"/>
                  <a:gd name="connsiteY16" fmla="*/ 3711575 h 5386985"/>
                  <a:gd name="connsiteX17" fmla="*/ 79375 w 5889625"/>
                  <a:gd name="connsiteY17" fmla="*/ 3794919 h 5386985"/>
                  <a:gd name="connsiteX18" fmla="*/ 0 w 5889625"/>
                  <a:gd name="connsiteY18" fmla="*/ 3911600 h 5386985"/>
                  <a:gd name="connsiteX19" fmla="*/ 129382 w 5889625"/>
                  <a:gd name="connsiteY19" fmla="*/ 3984625 h 5386985"/>
                  <a:gd name="connsiteX20" fmla="*/ 192088 w 5889625"/>
                  <a:gd name="connsiteY20" fmla="*/ 3965575 h 5386985"/>
                  <a:gd name="connsiteX21" fmla="*/ 234156 w 5889625"/>
                  <a:gd name="connsiteY21" fmla="*/ 4011613 h 5386985"/>
                  <a:gd name="connsiteX22" fmla="*/ 300831 w 5889625"/>
                  <a:gd name="connsiteY22" fmla="*/ 4366419 h 5386985"/>
                  <a:gd name="connsiteX23" fmla="*/ 429419 w 5889625"/>
                  <a:gd name="connsiteY23" fmla="*/ 4468813 h 5386985"/>
                  <a:gd name="connsiteX24" fmla="*/ 434181 w 5889625"/>
                  <a:gd name="connsiteY24" fmla="*/ 4564063 h 5386985"/>
                  <a:gd name="connsiteX25" fmla="*/ 419894 w 5889625"/>
                  <a:gd name="connsiteY25" fmla="*/ 4621213 h 5386985"/>
                  <a:gd name="connsiteX26" fmla="*/ 453231 w 5889625"/>
                  <a:gd name="connsiteY26" fmla="*/ 4690269 h 5386985"/>
                  <a:gd name="connsiteX27" fmla="*/ 574675 w 5889625"/>
                  <a:gd name="connsiteY27" fmla="*/ 4785519 h 5386985"/>
                  <a:gd name="connsiteX28" fmla="*/ 688975 w 5889625"/>
                  <a:gd name="connsiteY28" fmla="*/ 4973638 h 5386985"/>
                  <a:gd name="connsiteX29" fmla="*/ 686594 w 5889625"/>
                  <a:gd name="connsiteY29" fmla="*/ 5156994 h 5386985"/>
                  <a:gd name="connsiteX30" fmla="*/ 615950 w 5889625"/>
                  <a:gd name="connsiteY30" fmla="*/ 5345113 h 5386985"/>
                  <a:gd name="connsiteX31" fmla="*/ 916782 w 5889625"/>
                  <a:gd name="connsiteY31" fmla="*/ 5386387 h 5386985"/>
                  <a:gd name="connsiteX32" fmla="*/ 1012825 w 5889625"/>
                  <a:gd name="connsiteY32" fmla="*/ 5357020 h 5386985"/>
                  <a:gd name="connsiteX33" fmla="*/ 1043781 w 5889625"/>
                  <a:gd name="connsiteY33" fmla="*/ 5309395 h 5386985"/>
                  <a:gd name="connsiteX34" fmla="*/ 1034256 w 5889625"/>
                  <a:gd name="connsiteY34" fmla="*/ 5214145 h 5386985"/>
                  <a:gd name="connsiteX35" fmla="*/ 1091406 w 5889625"/>
                  <a:gd name="connsiteY35" fmla="*/ 5106989 h 5386985"/>
                  <a:gd name="connsiteX36" fmla="*/ 1091406 w 5889625"/>
                  <a:gd name="connsiteY36" fmla="*/ 5056982 h 5386985"/>
                  <a:gd name="connsiteX37" fmla="*/ 1222375 w 5889625"/>
                  <a:gd name="connsiteY37" fmla="*/ 4918870 h 5386985"/>
                  <a:gd name="connsiteX38" fmla="*/ 1219994 w 5889625"/>
                  <a:gd name="connsiteY38" fmla="*/ 4876007 h 5386985"/>
                  <a:gd name="connsiteX39" fmla="*/ 1250950 w 5889625"/>
                  <a:gd name="connsiteY39" fmla="*/ 4830764 h 5386985"/>
                  <a:gd name="connsiteX40" fmla="*/ 1320800 w 5889625"/>
                  <a:gd name="connsiteY40" fmla="*/ 4813300 h 5386985"/>
                  <a:gd name="connsiteX41" fmla="*/ 1512888 w 5889625"/>
                  <a:gd name="connsiteY41" fmla="*/ 4820443 h 5386985"/>
                  <a:gd name="connsiteX42" fmla="*/ 1522413 w 5889625"/>
                  <a:gd name="connsiteY42" fmla="*/ 4878389 h 5386985"/>
                  <a:gd name="connsiteX43" fmla="*/ 1672431 w 5889625"/>
                  <a:gd name="connsiteY43" fmla="*/ 5104607 h 5386985"/>
                  <a:gd name="connsiteX44" fmla="*/ 1806575 w 5889625"/>
                  <a:gd name="connsiteY44" fmla="*/ 5158581 h 5386985"/>
                  <a:gd name="connsiteX45" fmla="*/ 1936750 w 5889625"/>
                  <a:gd name="connsiteY45" fmla="*/ 5095082 h 5386985"/>
                  <a:gd name="connsiteX46" fmla="*/ 2212181 w 5889625"/>
                  <a:gd name="connsiteY46" fmla="*/ 5097462 h 5386985"/>
                  <a:gd name="connsiteX47" fmla="*/ 2253456 w 5889625"/>
                  <a:gd name="connsiteY47" fmla="*/ 5152232 h 5386985"/>
                  <a:gd name="connsiteX48" fmla="*/ 2476499 w 5889625"/>
                  <a:gd name="connsiteY48" fmla="*/ 5152231 h 5386985"/>
                  <a:gd name="connsiteX49" fmla="*/ 2496344 w 5889625"/>
                  <a:gd name="connsiteY49" fmla="*/ 5054601 h 5386985"/>
                  <a:gd name="connsiteX50" fmla="*/ 2593975 w 5889625"/>
                  <a:gd name="connsiteY50" fmla="*/ 5030787 h 5386985"/>
                  <a:gd name="connsiteX51" fmla="*/ 2674938 w 5889625"/>
                  <a:gd name="connsiteY51" fmla="*/ 4980782 h 5386985"/>
                  <a:gd name="connsiteX52" fmla="*/ 2898775 w 5889625"/>
                  <a:gd name="connsiteY52" fmla="*/ 4976020 h 5386985"/>
                  <a:gd name="connsiteX53" fmla="*/ 2903538 w 5889625"/>
                  <a:gd name="connsiteY53" fmla="*/ 4902201 h 5386985"/>
                  <a:gd name="connsiteX54" fmla="*/ 3007519 w 5889625"/>
                  <a:gd name="connsiteY54" fmla="*/ 4883150 h 5386985"/>
                  <a:gd name="connsiteX55" fmla="*/ 3122613 w 5889625"/>
                  <a:gd name="connsiteY55" fmla="*/ 5004595 h 5386985"/>
                  <a:gd name="connsiteX56" fmla="*/ 3319462 w 5889625"/>
                  <a:gd name="connsiteY56" fmla="*/ 5002212 h 5386985"/>
                  <a:gd name="connsiteX57" fmla="*/ 3429000 w 5889625"/>
                  <a:gd name="connsiteY57" fmla="*/ 4918869 h 5386985"/>
                  <a:gd name="connsiteX58" fmla="*/ 3525044 w 5889625"/>
                  <a:gd name="connsiteY58" fmla="*/ 4816476 h 5386985"/>
                  <a:gd name="connsiteX59" fmla="*/ 3627438 w 5889625"/>
                  <a:gd name="connsiteY59" fmla="*/ 4754564 h 5386985"/>
                  <a:gd name="connsiteX60" fmla="*/ 3610769 w 5889625"/>
                  <a:gd name="connsiteY60" fmla="*/ 4697414 h 5386985"/>
                  <a:gd name="connsiteX61" fmla="*/ 3732213 w 5889625"/>
                  <a:gd name="connsiteY61" fmla="*/ 4623595 h 5386985"/>
                  <a:gd name="connsiteX62" fmla="*/ 3731419 w 5889625"/>
                  <a:gd name="connsiteY62" fmla="*/ 4476750 h 5386985"/>
                  <a:gd name="connsiteX63" fmla="*/ 3753644 w 5889625"/>
                  <a:gd name="connsiteY63" fmla="*/ 4423570 h 5386985"/>
                  <a:gd name="connsiteX64" fmla="*/ 3758406 w 5889625"/>
                  <a:gd name="connsiteY64" fmla="*/ 4242595 h 5386985"/>
                  <a:gd name="connsiteX65" fmla="*/ 3670300 w 5889625"/>
                  <a:gd name="connsiteY65" fmla="*/ 4151313 h 5386985"/>
                  <a:gd name="connsiteX66" fmla="*/ 3920331 w 5889625"/>
                  <a:gd name="connsiteY66" fmla="*/ 4154489 h 5386985"/>
                  <a:gd name="connsiteX67" fmla="*/ 3910806 w 5889625"/>
                  <a:gd name="connsiteY67" fmla="*/ 4083051 h 5386985"/>
                  <a:gd name="connsiteX68" fmla="*/ 4038600 w 5889625"/>
                  <a:gd name="connsiteY68" fmla="*/ 4089400 h 5386985"/>
                  <a:gd name="connsiteX69" fmla="*/ 3991769 w 5889625"/>
                  <a:gd name="connsiteY69" fmla="*/ 4187826 h 5386985"/>
                  <a:gd name="connsiteX70" fmla="*/ 3934619 w 5889625"/>
                  <a:gd name="connsiteY70" fmla="*/ 4452145 h 5386985"/>
                  <a:gd name="connsiteX71" fmla="*/ 3986212 w 5889625"/>
                  <a:gd name="connsiteY71" fmla="*/ 4606925 h 5386985"/>
                  <a:gd name="connsiteX72" fmla="*/ 4120356 w 5889625"/>
                  <a:gd name="connsiteY72" fmla="*/ 4737895 h 5386985"/>
                  <a:gd name="connsiteX73" fmla="*/ 4208463 w 5889625"/>
                  <a:gd name="connsiteY73" fmla="*/ 4840289 h 5386985"/>
                  <a:gd name="connsiteX74" fmla="*/ 4263231 w 5889625"/>
                  <a:gd name="connsiteY74" fmla="*/ 4861720 h 5386985"/>
                  <a:gd name="connsiteX75" fmla="*/ 4182269 w 5889625"/>
                  <a:gd name="connsiteY75" fmla="*/ 4952207 h 5386985"/>
                  <a:gd name="connsiteX76" fmla="*/ 4244181 w 5889625"/>
                  <a:gd name="connsiteY76" fmla="*/ 5061745 h 5386985"/>
                  <a:gd name="connsiteX77" fmla="*/ 4298156 w 5889625"/>
                  <a:gd name="connsiteY77" fmla="*/ 5092700 h 5386985"/>
                  <a:gd name="connsiteX78" fmla="*/ 4476750 w 5889625"/>
                  <a:gd name="connsiteY78" fmla="*/ 4572001 h 5386985"/>
                  <a:gd name="connsiteX79" fmla="*/ 4540250 w 5889625"/>
                  <a:gd name="connsiteY79" fmla="*/ 4635501 h 5386985"/>
                  <a:gd name="connsiteX80" fmla="*/ 4657725 w 5889625"/>
                  <a:gd name="connsiteY80" fmla="*/ 4543426 h 5386985"/>
                  <a:gd name="connsiteX81" fmla="*/ 4657725 w 5889625"/>
                  <a:gd name="connsiteY81" fmla="*/ 4340225 h 5386985"/>
                  <a:gd name="connsiteX82" fmla="*/ 4689475 w 5889625"/>
                  <a:gd name="connsiteY82" fmla="*/ 4203700 h 5386985"/>
                  <a:gd name="connsiteX83" fmla="*/ 4768850 w 5889625"/>
                  <a:gd name="connsiteY83" fmla="*/ 4143376 h 5386985"/>
                  <a:gd name="connsiteX84" fmla="*/ 4800600 w 5889625"/>
                  <a:gd name="connsiteY84" fmla="*/ 4067176 h 5386985"/>
                  <a:gd name="connsiteX85" fmla="*/ 4826000 w 5889625"/>
                  <a:gd name="connsiteY85" fmla="*/ 3908425 h 5386985"/>
                  <a:gd name="connsiteX86" fmla="*/ 5105400 w 5889625"/>
                  <a:gd name="connsiteY86" fmla="*/ 3908425 h 5386985"/>
                  <a:gd name="connsiteX87" fmla="*/ 5073650 w 5889625"/>
                  <a:gd name="connsiteY87" fmla="*/ 3765551 h 5386985"/>
                  <a:gd name="connsiteX88" fmla="*/ 5181600 w 5889625"/>
                  <a:gd name="connsiteY88" fmla="*/ 3473451 h 5386985"/>
                  <a:gd name="connsiteX89" fmla="*/ 5162550 w 5889625"/>
                  <a:gd name="connsiteY89" fmla="*/ 3263901 h 5386985"/>
                  <a:gd name="connsiteX90" fmla="*/ 5187950 w 5889625"/>
                  <a:gd name="connsiteY90" fmla="*/ 2987675 h 5386985"/>
                  <a:gd name="connsiteX91" fmla="*/ 5251450 w 5889625"/>
                  <a:gd name="connsiteY91" fmla="*/ 2822576 h 5386985"/>
                  <a:gd name="connsiteX92" fmla="*/ 5318125 w 5889625"/>
                  <a:gd name="connsiteY92" fmla="*/ 2705101 h 5386985"/>
                  <a:gd name="connsiteX93" fmla="*/ 5343525 w 5889625"/>
                  <a:gd name="connsiteY93" fmla="*/ 2492376 h 5386985"/>
                  <a:gd name="connsiteX94" fmla="*/ 5318125 w 5889625"/>
                  <a:gd name="connsiteY94" fmla="*/ 2451101 h 5386985"/>
                  <a:gd name="connsiteX95" fmla="*/ 5375275 w 5889625"/>
                  <a:gd name="connsiteY95" fmla="*/ 2378076 h 5386985"/>
                  <a:gd name="connsiteX96" fmla="*/ 5353050 w 5889625"/>
                  <a:gd name="connsiteY96" fmla="*/ 2289175 h 5386985"/>
                  <a:gd name="connsiteX97" fmla="*/ 5546725 w 5889625"/>
                  <a:gd name="connsiteY97" fmla="*/ 2305051 h 5386985"/>
                  <a:gd name="connsiteX98" fmla="*/ 5553075 w 5889625"/>
                  <a:gd name="connsiteY98" fmla="*/ 2197101 h 5386985"/>
                  <a:gd name="connsiteX99" fmla="*/ 5645150 w 5889625"/>
                  <a:gd name="connsiteY99" fmla="*/ 2149476 h 5386985"/>
                  <a:gd name="connsiteX100" fmla="*/ 5788025 w 5889625"/>
                  <a:gd name="connsiteY100" fmla="*/ 2139951 h 5386985"/>
                  <a:gd name="connsiteX101" fmla="*/ 5889625 w 5889625"/>
                  <a:gd name="connsiteY101" fmla="*/ 1949451 h 5386985"/>
                  <a:gd name="connsiteX102" fmla="*/ 5886450 w 5889625"/>
                  <a:gd name="connsiteY102" fmla="*/ 1908175 h 5386985"/>
                  <a:gd name="connsiteX103" fmla="*/ 5730875 w 5889625"/>
                  <a:gd name="connsiteY103" fmla="*/ 1809751 h 5386985"/>
                  <a:gd name="connsiteX104" fmla="*/ 5594350 w 5889625"/>
                  <a:gd name="connsiteY104" fmla="*/ 1631951 h 5386985"/>
                  <a:gd name="connsiteX105" fmla="*/ 5470525 w 5889625"/>
                  <a:gd name="connsiteY105" fmla="*/ 1574801 h 5386985"/>
                  <a:gd name="connsiteX106" fmla="*/ 5473700 w 5889625"/>
                  <a:gd name="connsiteY106" fmla="*/ 1473200 h 5386985"/>
                  <a:gd name="connsiteX107" fmla="*/ 5470525 w 5889625"/>
                  <a:gd name="connsiteY107" fmla="*/ 1263651 h 5386985"/>
                  <a:gd name="connsiteX108" fmla="*/ 5448300 w 5889625"/>
                  <a:gd name="connsiteY108" fmla="*/ 1168401 h 5386985"/>
                  <a:gd name="connsiteX109" fmla="*/ 5445125 w 5889625"/>
                  <a:gd name="connsiteY109" fmla="*/ 993776 h 5386985"/>
                  <a:gd name="connsiteX110" fmla="*/ 5391150 w 5889625"/>
                  <a:gd name="connsiteY110" fmla="*/ 889001 h 5386985"/>
                  <a:gd name="connsiteX111" fmla="*/ 5378450 w 5889625"/>
                  <a:gd name="connsiteY111" fmla="*/ 771526 h 5386985"/>
                  <a:gd name="connsiteX112" fmla="*/ 5337175 w 5889625"/>
                  <a:gd name="connsiteY112" fmla="*/ 682626 h 5386985"/>
                  <a:gd name="connsiteX113" fmla="*/ 5308600 w 5889625"/>
                  <a:gd name="connsiteY113" fmla="*/ 457200 h 5386985"/>
                  <a:gd name="connsiteX114" fmla="*/ 5200650 w 5889625"/>
                  <a:gd name="connsiteY114" fmla="*/ 390526 h 5386985"/>
                  <a:gd name="connsiteX115" fmla="*/ 5089525 w 5889625"/>
                  <a:gd name="connsiteY115" fmla="*/ 342901 h 5386985"/>
                  <a:gd name="connsiteX116" fmla="*/ 4660900 w 5889625"/>
                  <a:gd name="connsiteY116" fmla="*/ 0 h 5386985"/>
                  <a:gd name="connsiteX117" fmla="*/ 4203700 w 5889625"/>
                  <a:gd name="connsiteY117" fmla="*/ 482600 h 5386985"/>
                  <a:gd name="connsiteX118" fmla="*/ 1244600 w 5889625"/>
                  <a:gd name="connsiteY118" fmla="*/ 457200 h 5386985"/>
                  <a:gd name="connsiteX0" fmla="*/ 1244600 w 5889625"/>
                  <a:gd name="connsiteY0" fmla="*/ 457200 h 5386985"/>
                  <a:gd name="connsiteX1" fmla="*/ 1244600 w 5889625"/>
                  <a:gd name="connsiteY1" fmla="*/ 1193800 h 5386985"/>
                  <a:gd name="connsiteX2" fmla="*/ 838201 w 5889625"/>
                  <a:gd name="connsiteY2" fmla="*/ 1201737 h 5386985"/>
                  <a:gd name="connsiteX3" fmla="*/ 838200 w 5889625"/>
                  <a:gd name="connsiteY3" fmla="*/ 2794000 h 5386985"/>
                  <a:gd name="connsiteX4" fmla="*/ 520700 w 5889625"/>
                  <a:gd name="connsiteY4" fmla="*/ 2806700 h 5386985"/>
                  <a:gd name="connsiteX5" fmla="*/ 431800 w 5889625"/>
                  <a:gd name="connsiteY5" fmla="*/ 2908300 h 5386985"/>
                  <a:gd name="connsiteX6" fmla="*/ 469900 w 5889625"/>
                  <a:gd name="connsiteY6" fmla="*/ 2971800 h 5386985"/>
                  <a:gd name="connsiteX7" fmla="*/ 348456 w 5889625"/>
                  <a:gd name="connsiteY7" fmla="*/ 3116263 h 5386985"/>
                  <a:gd name="connsiteX8" fmla="*/ 350838 w 5889625"/>
                  <a:gd name="connsiteY8" fmla="*/ 3209131 h 5386985"/>
                  <a:gd name="connsiteX9" fmla="*/ 274638 w 5889625"/>
                  <a:gd name="connsiteY9" fmla="*/ 3221038 h 5386985"/>
                  <a:gd name="connsiteX10" fmla="*/ 234157 w 5889625"/>
                  <a:gd name="connsiteY10" fmla="*/ 3231356 h 5386985"/>
                  <a:gd name="connsiteX11" fmla="*/ 246063 w 5889625"/>
                  <a:gd name="connsiteY11" fmla="*/ 3302000 h 5386985"/>
                  <a:gd name="connsiteX12" fmla="*/ 292100 w 5889625"/>
                  <a:gd name="connsiteY12" fmla="*/ 3378200 h 5386985"/>
                  <a:gd name="connsiteX13" fmla="*/ 177006 w 5889625"/>
                  <a:gd name="connsiteY13" fmla="*/ 3454400 h 5386985"/>
                  <a:gd name="connsiteX14" fmla="*/ 101600 w 5889625"/>
                  <a:gd name="connsiteY14" fmla="*/ 3543300 h 5386985"/>
                  <a:gd name="connsiteX15" fmla="*/ 177006 w 5889625"/>
                  <a:gd name="connsiteY15" fmla="*/ 3675856 h 5386985"/>
                  <a:gd name="connsiteX16" fmla="*/ 171450 w 5889625"/>
                  <a:gd name="connsiteY16" fmla="*/ 3711575 h 5386985"/>
                  <a:gd name="connsiteX17" fmla="*/ 79375 w 5889625"/>
                  <a:gd name="connsiteY17" fmla="*/ 3794919 h 5386985"/>
                  <a:gd name="connsiteX18" fmla="*/ 0 w 5889625"/>
                  <a:gd name="connsiteY18" fmla="*/ 3911600 h 5386985"/>
                  <a:gd name="connsiteX19" fmla="*/ 129382 w 5889625"/>
                  <a:gd name="connsiteY19" fmla="*/ 3984625 h 5386985"/>
                  <a:gd name="connsiteX20" fmla="*/ 192088 w 5889625"/>
                  <a:gd name="connsiteY20" fmla="*/ 3965575 h 5386985"/>
                  <a:gd name="connsiteX21" fmla="*/ 234156 w 5889625"/>
                  <a:gd name="connsiteY21" fmla="*/ 4011613 h 5386985"/>
                  <a:gd name="connsiteX22" fmla="*/ 300831 w 5889625"/>
                  <a:gd name="connsiteY22" fmla="*/ 4366419 h 5386985"/>
                  <a:gd name="connsiteX23" fmla="*/ 429419 w 5889625"/>
                  <a:gd name="connsiteY23" fmla="*/ 4468813 h 5386985"/>
                  <a:gd name="connsiteX24" fmla="*/ 434181 w 5889625"/>
                  <a:gd name="connsiteY24" fmla="*/ 4564063 h 5386985"/>
                  <a:gd name="connsiteX25" fmla="*/ 419894 w 5889625"/>
                  <a:gd name="connsiteY25" fmla="*/ 4621213 h 5386985"/>
                  <a:gd name="connsiteX26" fmla="*/ 453231 w 5889625"/>
                  <a:gd name="connsiteY26" fmla="*/ 4690269 h 5386985"/>
                  <a:gd name="connsiteX27" fmla="*/ 574675 w 5889625"/>
                  <a:gd name="connsiteY27" fmla="*/ 4785519 h 5386985"/>
                  <a:gd name="connsiteX28" fmla="*/ 688975 w 5889625"/>
                  <a:gd name="connsiteY28" fmla="*/ 4973638 h 5386985"/>
                  <a:gd name="connsiteX29" fmla="*/ 686594 w 5889625"/>
                  <a:gd name="connsiteY29" fmla="*/ 5156994 h 5386985"/>
                  <a:gd name="connsiteX30" fmla="*/ 615950 w 5889625"/>
                  <a:gd name="connsiteY30" fmla="*/ 5345113 h 5386985"/>
                  <a:gd name="connsiteX31" fmla="*/ 916782 w 5889625"/>
                  <a:gd name="connsiteY31" fmla="*/ 5386387 h 5386985"/>
                  <a:gd name="connsiteX32" fmla="*/ 1012825 w 5889625"/>
                  <a:gd name="connsiteY32" fmla="*/ 5357020 h 5386985"/>
                  <a:gd name="connsiteX33" fmla="*/ 1043781 w 5889625"/>
                  <a:gd name="connsiteY33" fmla="*/ 5309395 h 5386985"/>
                  <a:gd name="connsiteX34" fmla="*/ 1034256 w 5889625"/>
                  <a:gd name="connsiteY34" fmla="*/ 5214145 h 5386985"/>
                  <a:gd name="connsiteX35" fmla="*/ 1091406 w 5889625"/>
                  <a:gd name="connsiteY35" fmla="*/ 5106989 h 5386985"/>
                  <a:gd name="connsiteX36" fmla="*/ 1091406 w 5889625"/>
                  <a:gd name="connsiteY36" fmla="*/ 5056982 h 5386985"/>
                  <a:gd name="connsiteX37" fmla="*/ 1222375 w 5889625"/>
                  <a:gd name="connsiteY37" fmla="*/ 4918870 h 5386985"/>
                  <a:gd name="connsiteX38" fmla="*/ 1219994 w 5889625"/>
                  <a:gd name="connsiteY38" fmla="*/ 4876007 h 5386985"/>
                  <a:gd name="connsiteX39" fmla="*/ 1250950 w 5889625"/>
                  <a:gd name="connsiteY39" fmla="*/ 4830764 h 5386985"/>
                  <a:gd name="connsiteX40" fmla="*/ 1320800 w 5889625"/>
                  <a:gd name="connsiteY40" fmla="*/ 4813300 h 5386985"/>
                  <a:gd name="connsiteX41" fmla="*/ 1512888 w 5889625"/>
                  <a:gd name="connsiteY41" fmla="*/ 4820443 h 5386985"/>
                  <a:gd name="connsiteX42" fmla="*/ 1522413 w 5889625"/>
                  <a:gd name="connsiteY42" fmla="*/ 4878389 h 5386985"/>
                  <a:gd name="connsiteX43" fmla="*/ 1672431 w 5889625"/>
                  <a:gd name="connsiteY43" fmla="*/ 5104607 h 5386985"/>
                  <a:gd name="connsiteX44" fmla="*/ 1806575 w 5889625"/>
                  <a:gd name="connsiteY44" fmla="*/ 5158581 h 5386985"/>
                  <a:gd name="connsiteX45" fmla="*/ 1936750 w 5889625"/>
                  <a:gd name="connsiteY45" fmla="*/ 5095082 h 5386985"/>
                  <a:gd name="connsiteX46" fmla="*/ 2212181 w 5889625"/>
                  <a:gd name="connsiteY46" fmla="*/ 5097462 h 5386985"/>
                  <a:gd name="connsiteX47" fmla="*/ 2253456 w 5889625"/>
                  <a:gd name="connsiteY47" fmla="*/ 5152232 h 5386985"/>
                  <a:gd name="connsiteX48" fmla="*/ 2476499 w 5889625"/>
                  <a:gd name="connsiteY48" fmla="*/ 5152231 h 5386985"/>
                  <a:gd name="connsiteX49" fmla="*/ 2496344 w 5889625"/>
                  <a:gd name="connsiteY49" fmla="*/ 5054601 h 5386985"/>
                  <a:gd name="connsiteX50" fmla="*/ 2593975 w 5889625"/>
                  <a:gd name="connsiteY50" fmla="*/ 5030787 h 5386985"/>
                  <a:gd name="connsiteX51" fmla="*/ 2674938 w 5889625"/>
                  <a:gd name="connsiteY51" fmla="*/ 4980782 h 5386985"/>
                  <a:gd name="connsiteX52" fmla="*/ 2898775 w 5889625"/>
                  <a:gd name="connsiteY52" fmla="*/ 4976020 h 5386985"/>
                  <a:gd name="connsiteX53" fmla="*/ 2903538 w 5889625"/>
                  <a:gd name="connsiteY53" fmla="*/ 4902201 h 5386985"/>
                  <a:gd name="connsiteX54" fmla="*/ 3007519 w 5889625"/>
                  <a:gd name="connsiteY54" fmla="*/ 4883150 h 5386985"/>
                  <a:gd name="connsiteX55" fmla="*/ 3122613 w 5889625"/>
                  <a:gd name="connsiteY55" fmla="*/ 5004595 h 5386985"/>
                  <a:gd name="connsiteX56" fmla="*/ 3319462 w 5889625"/>
                  <a:gd name="connsiteY56" fmla="*/ 5002212 h 5386985"/>
                  <a:gd name="connsiteX57" fmla="*/ 3429000 w 5889625"/>
                  <a:gd name="connsiteY57" fmla="*/ 4918869 h 5386985"/>
                  <a:gd name="connsiteX58" fmla="*/ 3525044 w 5889625"/>
                  <a:gd name="connsiteY58" fmla="*/ 4816476 h 5386985"/>
                  <a:gd name="connsiteX59" fmla="*/ 3627438 w 5889625"/>
                  <a:gd name="connsiteY59" fmla="*/ 4754564 h 5386985"/>
                  <a:gd name="connsiteX60" fmla="*/ 3610769 w 5889625"/>
                  <a:gd name="connsiteY60" fmla="*/ 4697414 h 5386985"/>
                  <a:gd name="connsiteX61" fmla="*/ 3732213 w 5889625"/>
                  <a:gd name="connsiteY61" fmla="*/ 4623595 h 5386985"/>
                  <a:gd name="connsiteX62" fmla="*/ 3731419 w 5889625"/>
                  <a:gd name="connsiteY62" fmla="*/ 4476750 h 5386985"/>
                  <a:gd name="connsiteX63" fmla="*/ 3753644 w 5889625"/>
                  <a:gd name="connsiteY63" fmla="*/ 4423570 h 5386985"/>
                  <a:gd name="connsiteX64" fmla="*/ 3758406 w 5889625"/>
                  <a:gd name="connsiteY64" fmla="*/ 4242595 h 5386985"/>
                  <a:gd name="connsiteX65" fmla="*/ 3670300 w 5889625"/>
                  <a:gd name="connsiteY65" fmla="*/ 4151313 h 5386985"/>
                  <a:gd name="connsiteX66" fmla="*/ 3920331 w 5889625"/>
                  <a:gd name="connsiteY66" fmla="*/ 4154489 h 5386985"/>
                  <a:gd name="connsiteX67" fmla="*/ 3910806 w 5889625"/>
                  <a:gd name="connsiteY67" fmla="*/ 4083051 h 5386985"/>
                  <a:gd name="connsiteX68" fmla="*/ 4038600 w 5889625"/>
                  <a:gd name="connsiteY68" fmla="*/ 4089400 h 5386985"/>
                  <a:gd name="connsiteX69" fmla="*/ 3991769 w 5889625"/>
                  <a:gd name="connsiteY69" fmla="*/ 4187826 h 5386985"/>
                  <a:gd name="connsiteX70" fmla="*/ 3934619 w 5889625"/>
                  <a:gd name="connsiteY70" fmla="*/ 4452145 h 5386985"/>
                  <a:gd name="connsiteX71" fmla="*/ 3986212 w 5889625"/>
                  <a:gd name="connsiteY71" fmla="*/ 4606925 h 5386985"/>
                  <a:gd name="connsiteX72" fmla="*/ 4120356 w 5889625"/>
                  <a:gd name="connsiteY72" fmla="*/ 4737895 h 5386985"/>
                  <a:gd name="connsiteX73" fmla="*/ 4208463 w 5889625"/>
                  <a:gd name="connsiteY73" fmla="*/ 4840289 h 5386985"/>
                  <a:gd name="connsiteX74" fmla="*/ 4263231 w 5889625"/>
                  <a:gd name="connsiteY74" fmla="*/ 4861720 h 5386985"/>
                  <a:gd name="connsiteX75" fmla="*/ 4182269 w 5889625"/>
                  <a:gd name="connsiteY75" fmla="*/ 4952207 h 5386985"/>
                  <a:gd name="connsiteX76" fmla="*/ 4244181 w 5889625"/>
                  <a:gd name="connsiteY76" fmla="*/ 5061745 h 5386985"/>
                  <a:gd name="connsiteX77" fmla="*/ 4298156 w 5889625"/>
                  <a:gd name="connsiteY77" fmla="*/ 5092700 h 5386985"/>
                  <a:gd name="connsiteX78" fmla="*/ 4476750 w 5889625"/>
                  <a:gd name="connsiteY78" fmla="*/ 4572001 h 5386985"/>
                  <a:gd name="connsiteX79" fmla="*/ 4540250 w 5889625"/>
                  <a:gd name="connsiteY79" fmla="*/ 4635501 h 5386985"/>
                  <a:gd name="connsiteX80" fmla="*/ 4657725 w 5889625"/>
                  <a:gd name="connsiteY80" fmla="*/ 4543426 h 5386985"/>
                  <a:gd name="connsiteX81" fmla="*/ 4657725 w 5889625"/>
                  <a:gd name="connsiteY81" fmla="*/ 4340225 h 5386985"/>
                  <a:gd name="connsiteX82" fmla="*/ 4689475 w 5889625"/>
                  <a:gd name="connsiteY82" fmla="*/ 4203700 h 5386985"/>
                  <a:gd name="connsiteX83" fmla="*/ 4768850 w 5889625"/>
                  <a:gd name="connsiteY83" fmla="*/ 4143376 h 5386985"/>
                  <a:gd name="connsiteX84" fmla="*/ 4800600 w 5889625"/>
                  <a:gd name="connsiteY84" fmla="*/ 4067176 h 5386985"/>
                  <a:gd name="connsiteX85" fmla="*/ 4826000 w 5889625"/>
                  <a:gd name="connsiteY85" fmla="*/ 3908425 h 5386985"/>
                  <a:gd name="connsiteX86" fmla="*/ 5105400 w 5889625"/>
                  <a:gd name="connsiteY86" fmla="*/ 3908425 h 5386985"/>
                  <a:gd name="connsiteX87" fmla="*/ 5073650 w 5889625"/>
                  <a:gd name="connsiteY87" fmla="*/ 3765551 h 5386985"/>
                  <a:gd name="connsiteX88" fmla="*/ 5181600 w 5889625"/>
                  <a:gd name="connsiteY88" fmla="*/ 3473451 h 5386985"/>
                  <a:gd name="connsiteX89" fmla="*/ 5162550 w 5889625"/>
                  <a:gd name="connsiteY89" fmla="*/ 3263901 h 5386985"/>
                  <a:gd name="connsiteX90" fmla="*/ 5187950 w 5889625"/>
                  <a:gd name="connsiteY90" fmla="*/ 2987675 h 5386985"/>
                  <a:gd name="connsiteX91" fmla="*/ 5251450 w 5889625"/>
                  <a:gd name="connsiteY91" fmla="*/ 2822576 h 5386985"/>
                  <a:gd name="connsiteX92" fmla="*/ 5318125 w 5889625"/>
                  <a:gd name="connsiteY92" fmla="*/ 2705101 h 5386985"/>
                  <a:gd name="connsiteX93" fmla="*/ 5343525 w 5889625"/>
                  <a:gd name="connsiteY93" fmla="*/ 2492376 h 5386985"/>
                  <a:gd name="connsiteX94" fmla="*/ 5318125 w 5889625"/>
                  <a:gd name="connsiteY94" fmla="*/ 2451101 h 5386985"/>
                  <a:gd name="connsiteX95" fmla="*/ 5375275 w 5889625"/>
                  <a:gd name="connsiteY95" fmla="*/ 2378076 h 5386985"/>
                  <a:gd name="connsiteX96" fmla="*/ 5353050 w 5889625"/>
                  <a:gd name="connsiteY96" fmla="*/ 2289175 h 5386985"/>
                  <a:gd name="connsiteX97" fmla="*/ 5546725 w 5889625"/>
                  <a:gd name="connsiteY97" fmla="*/ 2305051 h 5386985"/>
                  <a:gd name="connsiteX98" fmla="*/ 5553075 w 5889625"/>
                  <a:gd name="connsiteY98" fmla="*/ 2197101 h 5386985"/>
                  <a:gd name="connsiteX99" fmla="*/ 5645150 w 5889625"/>
                  <a:gd name="connsiteY99" fmla="*/ 2149476 h 5386985"/>
                  <a:gd name="connsiteX100" fmla="*/ 5788025 w 5889625"/>
                  <a:gd name="connsiteY100" fmla="*/ 2139951 h 5386985"/>
                  <a:gd name="connsiteX101" fmla="*/ 5889625 w 5889625"/>
                  <a:gd name="connsiteY101" fmla="*/ 1949451 h 5386985"/>
                  <a:gd name="connsiteX102" fmla="*/ 5886450 w 5889625"/>
                  <a:gd name="connsiteY102" fmla="*/ 1908175 h 5386985"/>
                  <a:gd name="connsiteX103" fmla="*/ 5730875 w 5889625"/>
                  <a:gd name="connsiteY103" fmla="*/ 1809751 h 5386985"/>
                  <a:gd name="connsiteX104" fmla="*/ 5594350 w 5889625"/>
                  <a:gd name="connsiteY104" fmla="*/ 1631951 h 5386985"/>
                  <a:gd name="connsiteX105" fmla="*/ 5470525 w 5889625"/>
                  <a:gd name="connsiteY105" fmla="*/ 1574801 h 5386985"/>
                  <a:gd name="connsiteX106" fmla="*/ 5473700 w 5889625"/>
                  <a:gd name="connsiteY106" fmla="*/ 1473200 h 5386985"/>
                  <a:gd name="connsiteX107" fmla="*/ 5470525 w 5889625"/>
                  <a:gd name="connsiteY107" fmla="*/ 1263651 h 5386985"/>
                  <a:gd name="connsiteX108" fmla="*/ 5448300 w 5889625"/>
                  <a:gd name="connsiteY108" fmla="*/ 1168401 h 5386985"/>
                  <a:gd name="connsiteX109" fmla="*/ 5445125 w 5889625"/>
                  <a:gd name="connsiteY109" fmla="*/ 993776 h 5386985"/>
                  <a:gd name="connsiteX110" fmla="*/ 5391150 w 5889625"/>
                  <a:gd name="connsiteY110" fmla="*/ 889001 h 5386985"/>
                  <a:gd name="connsiteX111" fmla="*/ 5378450 w 5889625"/>
                  <a:gd name="connsiteY111" fmla="*/ 771526 h 5386985"/>
                  <a:gd name="connsiteX112" fmla="*/ 5337175 w 5889625"/>
                  <a:gd name="connsiteY112" fmla="*/ 682626 h 5386985"/>
                  <a:gd name="connsiteX113" fmla="*/ 5308600 w 5889625"/>
                  <a:gd name="connsiteY113" fmla="*/ 457200 h 5386985"/>
                  <a:gd name="connsiteX114" fmla="*/ 5200650 w 5889625"/>
                  <a:gd name="connsiteY114" fmla="*/ 390526 h 5386985"/>
                  <a:gd name="connsiteX115" fmla="*/ 5089525 w 5889625"/>
                  <a:gd name="connsiteY115" fmla="*/ 342901 h 5386985"/>
                  <a:gd name="connsiteX116" fmla="*/ 5048250 w 5889625"/>
                  <a:gd name="connsiteY116" fmla="*/ 260351 h 5386985"/>
                  <a:gd name="connsiteX117" fmla="*/ 4660900 w 5889625"/>
                  <a:gd name="connsiteY117" fmla="*/ 0 h 5386985"/>
                  <a:gd name="connsiteX118" fmla="*/ 4203700 w 5889625"/>
                  <a:gd name="connsiteY118" fmla="*/ 482600 h 5386985"/>
                  <a:gd name="connsiteX119" fmla="*/ 1244600 w 5889625"/>
                  <a:gd name="connsiteY119" fmla="*/ 457200 h 5386985"/>
                  <a:gd name="connsiteX0" fmla="*/ 1244600 w 5889625"/>
                  <a:gd name="connsiteY0" fmla="*/ 450850 h 5380635"/>
                  <a:gd name="connsiteX1" fmla="*/ 1244600 w 5889625"/>
                  <a:gd name="connsiteY1" fmla="*/ 1187450 h 5380635"/>
                  <a:gd name="connsiteX2" fmla="*/ 838201 w 5889625"/>
                  <a:gd name="connsiteY2" fmla="*/ 1195387 h 5380635"/>
                  <a:gd name="connsiteX3" fmla="*/ 838200 w 5889625"/>
                  <a:gd name="connsiteY3" fmla="*/ 2787650 h 5380635"/>
                  <a:gd name="connsiteX4" fmla="*/ 520700 w 5889625"/>
                  <a:gd name="connsiteY4" fmla="*/ 2800350 h 5380635"/>
                  <a:gd name="connsiteX5" fmla="*/ 431800 w 5889625"/>
                  <a:gd name="connsiteY5" fmla="*/ 2901950 h 5380635"/>
                  <a:gd name="connsiteX6" fmla="*/ 469900 w 5889625"/>
                  <a:gd name="connsiteY6" fmla="*/ 2965450 h 5380635"/>
                  <a:gd name="connsiteX7" fmla="*/ 348456 w 5889625"/>
                  <a:gd name="connsiteY7" fmla="*/ 3109913 h 5380635"/>
                  <a:gd name="connsiteX8" fmla="*/ 350838 w 5889625"/>
                  <a:gd name="connsiteY8" fmla="*/ 3202781 h 5380635"/>
                  <a:gd name="connsiteX9" fmla="*/ 274638 w 5889625"/>
                  <a:gd name="connsiteY9" fmla="*/ 3214688 h 5380635"/>
                  <a:gd name="connsiteX10" fmla="*/ 234157 w 5889625"/>
                  <a:gd name="connsiteY10" fmla="*/ 3225006 h 5380635"/>
                  <a:gd name="connsiteX11" fmla="*/ 246063 w 5889625"/>
                  <a:gd name="connsiteY11" fmla="*/ 3295650 h 5380635"/>
                  <a:gd name="connsiteX12" fmla="*/ 292100 w 5889625"/>
                  <a:gd name="connsiteY12" fmla="*/ 3371850 h 5380635"/>
                  <a:gd name="connsiteX13" fmla="*/ 177006 w 5889625"/>
                  <a:gd name="connsiteY13" fmla="*/ 3448050 h 5380635"/>
                  <a:gd name="connsiteX14" fmla="*/ 101600 w 5889625"/>
                  <a:gd name="connsiteY14" fmla="*/ 3536950 h 5380635"/>
                  <a:gd name="connsiteX15" fmla="*/ 177006 w 5889625"/>
                  <a:gd name="connsiteY15" fmla="*/ 3669506 h 5380635"/>
                  <a:gd name="connsiteX16" fmla="*/ 171450 w 5889625"/>
                  <a:gd name="connsiteY16" fmla="*/ 3705225 h 5380635"/>
                  <a:gd name="connsiteX17" fmla="*/ 79375 w 5889625"/>
                  <a:gd name="connsiteY17" fmla="*/ 3788569 h 5380635"/>
                  <a:gd name="connsiteX18" fmla="*/ 0 w 5889625"/>
                  <a:gd name="connsiteY18" fmla="*/ 3905250 h 5380635"/>
                  <a:gd name="connsiteX19" fmla="*/ 129382 w 5889625"/>
                  <a:gd name="connsiteY19" fmla="*/ 3978275 h 5380635"/>
                  <a:gd name="connsiteX20" fmla="*/ 192088 w 5889625"/>
                  <a:gd name="connsiteY20" fmla="*/ 3959225 h 5380635"/>
                  <a:gd name="connsiteX21" fmla="*/ 234156 w 5889625"/>
                  <a:gd name="connsiteY21" fmla="*/ 4005263 h 5380635"/>
                  <a:gd name="connsiteX22" fmla="*/ 300831 w 5889625"/>
                  <a:gd name="connsiteY22" fmla="*/ 4360069 h 5380635"/>
                  <a:gd name="connsiteX23" fmla="*/ 429419 w 5889625"/>
                  <a:gd name="connsiteY23" fmla="*/ 4462463 h 5380635"/>
                  <a:gd name="connsiteX24" fmla="*/ 434181 w 5889625"/>
                  <a:gd name="connsiteY24" fmla="*/ 4557713 h 5380635"/>
                  <a:gd name="connsiteX25" fmla="*/ 419894 w 5889625"/>
                  <a:gd name="connsiteY25" fmla="*/ 4614863 h 5380635"/>
                  <a:gd name="connsiteX26" fmla="*/ 453231 w 5889625"/>
                  <a:gd name="connsiteY26" fmla="*/ 4683919 h 5380635"/>
                  <a:gd name="connsiteX27" fmla="*/ 574675 w 5889625"/>
                  <a:gd name="connsiteY27" fmla="*/ 4779169 h 5380635"/>
                  <a:gd name="connsiteX28" fmla="*/ 688975 w 5889625"/>
                  <a:gd name="connsiteY28" fmla="*/ 4967288 h 5380635"/>
                  <a:gd name="connsiteX29" fmla="*/ 686594 w 5889625"/>
                  <a:gd name="connsiteY29" fmla="*/ 5150644 h 5380635"/>
                  <a:gd name="connsiteX30" fmla="*/ 615950 w 5889625"/>
                  <a:gd name="connsiteY30" fmla="*/ 5338763 h 5380635"/>
                  <a:gd name="connsiteX31" fmla="*/ 916782 w 5889625"/>
                  <a:gd name="connsiteY31" fmla="*/ 5380037 h 5380635"/>
                  <a:gd name="connsiteX32" fmla="*/ 1012825 w 5889625"/>
                  <a:gd name="connsiteY32" fmla="*/ 5350670 h 5380635"/>
                  <a:gd name="connsiteX33" fmla="*/ 1043781 w 5889625"/>
                  <a:gd name="connsiteY33" fmla="*/ 5303045 h 5380635"/>
                  <a:gd name="connsiteX34" fmla="*/ 1034256 w 5889625"/>
                  <a:gd name="connsiteY34" fmla="*/ 5207795 h 5380635"/>
                  <a:gd name="connsiteX35" fmla="*/ 1091406 w 5889625"/>
                  <a:gd name="connsiteY35" fmla="*/ 5100639 h 5380635"/>
                  <a:gd name="connsiteX36" fmla="*/ 1091406 w 5889625"/>
                  <a:gd name="connsiteY36" fmla="*/ 5050632 h 5380635"/>
                  <a:gd name="connsiteX37" fmla="*/ 1222375 w 5889625"/>
                  <a:gd name="connsiteY37" fmla="*/ 4912520 h 5380635"/>
                  <a:gd name="connsiteX38" fmla="*/ 1219994 w 5889625"/>
                  <a:gd name="connsiteY38" fmla="*/ 4869657 h 5380635"/>
                  <a:gd name="connsiteX39" fmla="*/ 1250950 w 5889625"/>
                  <a:gd name="connsiteY39" fmla="*/ 4824414 h 5380635"/>
                  <a:gd name="connsiteX40" fmla="*/ 1320800 w 5889625"/>
                  <a:gd name="connsiteY40" fmla="*/ 4806950 h 5380635"/>
                  <a:gd name="connsiteX41" fmla="*/ 1512888 w 5889625"/>
                  <a:gd name="connsiteY41" fmla="*/ 4814093 h 5380635"/>
                  <a:gd name="connsiteX42" fmla="*/ 1522413 w 5889625"/>
                  <a:gd name="connsiteY42" fmla="*/ 4872039 h 5380635"/>
                  <a:gd name="connsiteX43" fmla="*/ 1672431 w 5889625"/>
                  <a:gd name="connsiteY43" fmla="*/ 5098257 h 5380635"/>
                  <a:gd name="connsiteX44" fmla="*/ 1806575 w 5889625"/>
                  <a:gd name="connsiteY44" fmla="*/ 5152231 h 5380635"/>
                  <a:gd name="connsiteX45" fmla="*/ 1936750 w 5889625"/>
                  <a:gd name="connsiteY45" fmla="*/ 5088732 h 5380635"/>
                  <a:gd name="connsiteX46" fmla="*/ 2212181 w 5889625"/>
                  <a:gd name="connsiteY46" fmla="*/ 5091112 h 5380635"/>
                  <a:gd name="connsiteX47" fmla="*/ 2253456 w 5889625"/>
                  <a:gd name="connsiteY47" fmla="*/ 5145882 h 5380635"/>
                  <a:gd name="connsiteX48" fmla="*/ 2476499 w 5889625"/>
                  <a:gd name="connsiteY48" fmla="*/ 5145881 h 5380635"/>
                  <a:gd name="connsiteX49" fmla="*/ 2496344 w 5889625"/>
                  <a:gd name="connsiteY49" fmla="*/ 5048251 h 5380635"/>
                  <a:gd name="connsiteX50" fmla="*/ 2593975 w 5889625"/>
                  <a:gd name="connsiteY50" fmla="*/ 5024437 h 5380635"/>
                  <a:gd name="connsiteX51" fmla="*/ 2674938 w 5889625"/>
                  <a:gd name="connsiteY51" fmla="*/ 4974432 h 5380635"/>
                  <a:gd name="connsiteX52" fmla="*/ 2898775 w 5889625"/>
                  <a:gd name="connsiteY52" fmla="*/ 4969670 h 5380635"/>
                  <a:gd name="connsiteX53" fmla="*/ 2903538 w 5889625"/>
                  <a:gd name="connsiteY53" fmla="*/ 4895851 h 5380635"/>
                  <a:gd name="connsiteX54" fmla="*/ 3007519 w 5889625"/>
                  <a:gd name="connsiteY54" fmla="*/ 4876800 h 5380635"/>
                  <a:gd name="connsiteX55" fmla="*/ 3122613 w 5889625"/>
                  <a:gd name="connsiteY55" fmla="*/ 4998245 h 5380635"/>
                  <a:gd name="connsiteX56" fmla="*/ 3319462 w 5889625"/>
                  <a:gd name="connsiteY56" fmla="*/ 4995862 h 5380635"/>
                  <a:gd name="connsiteX57" fmla="*/ 3429000 w 5889625"/>
                  <a:gd name="connsiteY57" fmla="*/ 4912519 h 5380635"/>
                  <a:gd name="connsiteX58" fmla="*/ 3525044 w 5889625"/>
                  <a:gd name="connsiteY58" fmla="*/ 4810126 h 5380635"/>
                  <a:gd name="connsiteX59" fmla="*/ 3627438 w 5889625"/>
                  <a:gd name="connsiteY59" fmla="*/ 4748214 h 5380635"/>
                  <a:gd name="connsiteX60" fmla="*/ 3610769 w 5889625"/>
                  <a:gd name="connsiteY60" fmla="*/ 4691064 h 5380635"/>
                  <a:gd name="connsiteX61" fmla="*/ 3732213 w 5889625"/>
                  <a:gd name="connsiteY61" fmla="*/ 4617245 h 5380635"/>
                  <a:gd name="connsiteX62" fmla="*/ 3731419 w 5889625"/>
                  <a:gd name="connsiteY62" fmla="*/ 4470400 h 5380635"/>
                  <a:gd name="connsiteX63" fmla="*/ 3753644 w 5889625"/>
                  <a:gd name="connsiteY63" fmla="*/ 4417220 h 5380635"/>
                  <a:gd name="connsiteX64" fmla="*/ 3758406 w 5889625"/>
                  <a:gd name="connsiteY64" fmla="*/ 4236245 h 5380635"/>
                  <a:gd name="connsiteX65" fmla="*/ 3670300 w 5889625"/>
                  <a:gd name="connsiteY65" fmla="*/ 4144963 h 5380635"/>
                  <a:gd name="connsiteX66" fmla="*/ 3920331 w 5889625"/>
                  <a:gd name="connsiteY66" fmla="*/ 4148139 h 5380635"/>
                  <a:gd name="connsiteX67" fmla="*/ 3910806 w 5889625"/>
                  <a:gd name="connsiteY67" fmla="*/ 4076701 h 5380635"/>
                  <a:gd name="connsiteX68" fmla="*/ 4038600 w 5889625"/>
                  <a:gd name="connsiteY68" fmla="*/ 4083050 h 5380635"/>
                  <a:gd name="connsiteX69" fmla="*/ 3991769 w 5889625"/>
                  <a:gd name="connsiteY69" fmla="*/ 4181476 h 5380635"/>
                  <a:gd name="connsiteX70" fmla="*/ 3934619 w 5889625"/>
                  <a:gd name="connsiteY70" fmla="*/ 4445795 h 5380635"/>
                  <a:gd name="connsiteX71" fmla="*/ 3986212 w 5889625"/>
                  <a:gd name="connsiteY71" fmla="*/ 4600575 h 5380635"/>
                  <a:gd name="connsiteX72" fmla="*/ 4120356 w 5889625"/>
                  <a:gd name="connsiteY72" fmla="*/ 4731545 h 5380635"/>
                  <a:gd name="connsiteX73" fmla="*/ 4208463 w 5889625"/>
                  <a:gd name="connsiteY73" fmla="*/ 4833939 h 5380635"/>
                  <a:gd name="connsiteX74" fmla="*/ 4263231 w 5889625"/>
                  <a:gd name="connsiteY74" fmla="*/ 4855370 h 5380635"/>
                  <a:gd name="connsiteX75" fmla="*/ 4182269 w 5889625"/>
                  <a:gd name="connsiteY75" fmla="*/ 4945857 h 5380635"/>
                  <a:gd name="connsiteX76" fmla="*/ 4244181 w 5889625"/>
                  <a:gd name="connsiteY76" fmla="*/ 5055395 h 5380635"/>
                  <a:gd name="connsiteX77" fmla="*/ 4298156 w 5889625"/>
                  <a:gd name="connsiteY77" fmla="*/ 5086350 h 5380635"/>
                  <a:gd name="connsiteX78" fmla="*/ 4476750 w 5889625"/>
                  <a:gd name="connsiteY78" fmla="*/ 4565651 h 5380635"/>
                  <a:gd name="connsiteX79" fmla="*/ 4540250 w 5889625"/>
                  <a:gd name="connsiteY79" fmla="*/ 4629151 h 5380635"/>
                  <a:gd name="connsiteX80" fmla="*/ 4657725 w 5889625"/>
                  <a:gd name="connsiteY80" fmla="*/ 4537076 h 5380635"/>
                  <a:gd name="connsiteX81" fmla="*/ 4657725 w 5889625"/>
                  <a:gd name="connsiteY81" fmla="*/ 4333875 h 5380635"/>
                  <a:gd name="connsiteX82" fmla="*/ 4689475 w 5889625"/>
                  <a:gd name="connsiteY82" fmla="*/ 4197350 h 5380635"/>
                  <a:gd name="connsiteX83" fmla="*/ 4768850 w 5889625"/>
                  <a:gd name="connsiteY83" fmla="*/ 4137026 h 5380635"/>
                  <a:gd name="connsiteX84" fmla="*/ 4800600 w 5889625"/>
                  <a:gd name="connsiteY84" fmla="*/ 4060826 h 5380635"/>
                  <a:gd name="connsiteX85" fmla="*/ 4826000 w 5889625"/>
                  <a:gd name="connsiteY85" fmla="*/ 3902075 h 5380635"/>
                  <a:gd name="connsiteX86" fmla="*/ 5105400 w 5889625"/>
                  <a:gd name="connsiteY86" fmla="*/ 3902075 h 5380635"/>
                  <a:gd name="connsiteX87" fmla="*/ 5073650 w 5889625"/>
                  <a:gd name="connsiteY87" fmla="*/ 3759201 h 5380635"/>
                  <a:gd name="connsiteX88" fmla="*/ 5181600 w 5889625"/>
                  <a:gd name="connsiteY88" fmla="*/ 3467101 h 5380635"/>
                  <a:gd name="connsiteX89" fmla="*/ 5162550 w 5889625"/>
                  <a:gd name="connsiteY89" fmla="*/ 3257551 h 5380635"/>
                  <a:gd name="connsiteX90" fmla="*/ 5187950 w 5889625"/>
                  <a:gd name="connsiteY90" fmla="*/ 2981325 h 5380635"/>
                  <a:gd name="connsiteX91" fmla="*/ 5251450 w 5889625"/>
                  <a:gd name="connsiteY91" fmla="*/ 2816226 h 5380635"/>
                  <a:gd name="connsiteX92" fmla="*/ 5318125 w 5889625"/>
                  <a:gd name="connsiteY92" fmla="*/ 2698751 h 5380635"/>
                  <a:gd name="connsiteX93" fmla="*/ 5343525 w 5889625"/>
                  <a:gd name="connsiteY93" fmla="*/ 2486026 h 5380635"/>
                  <a:gd name="connsiteX94" fmla="*/ 5318125 w 5889625"/>
                  <a:gd name="connsiteY94" fmla="*/ 2444751 h 5380635"/>
                  <a:gd name="connsiteX95" fmla="*/ 5375275 w 5889625"/>
                  <a:gd name="connsiteY95" fmla="*/ 2371726 h 5380635"/>
                  <a:gd name="connsiteX96" fmla="*/ 5353050 w 5889625"/>
                  <a:gd name="connsiteY96" fmla="*/ 2282825 h 5380635"/>
                  <a:gd name="connsiteX97" fmla="*/ 5546725 w 5889625"/>
                  <a:gd name="connsiteY97" fmla="*/ 2298701 h 5380635"/>
                  <a:gd name="connsiteX98" fmla="*/ 5553075 w 5889625"/>
                  <a:gd name="connsiteY98" fmla="*/ 2190751 h 5380635"/>
                  <a:gd name="connsiteX99" fmla="*/ 5645150 w 5889625"/>
                  <a:gd name="connsiteY99" fmla="*/ 2143126 h 5380635"/>
                  <a:gd name="connsiteX100" fmla="*/ 5788025 w 5889625"/>
                  <a:gd name="connsiteY100" fmla="*/ 2133601 h 5380635"/>
                  <a:gd name="connsiteX101" fmla="*/ 5889625 w 5889625"/>
                  <a:gd name="connsiteY101" fmla="*/ 1943101 h 5380635"/>
                  <a:gd name="connsiteX102" fmla="*/ 5886450 w 5889625"/>
                  <a:gd name="connsiteY102" fmla="*/ 1901825 h 5380635"/>
                  <a:gd name="connsiteX103" fmla="*/ 5730875 w 5889625"/>
                  <a:gd name="connsiteY103" fmla="*/ 1803401 h 5380635"/>
                  <a:gd name="connsiteX104" fmla="*/ 5594350 w 5889625"/>
                  <a:gd name="connsiteY104" fmla="*/ 1625601 h 5380635"/>
                  <a:gd name="connsiteX105" fmla="*/ 5470525 w 5889625"/>
                  <a:gd name="connsiteY105" fmla="*/ 1568451 h 5380635"/>
                  <a:gd name="connsiteX106" fmla="*/ 5473700 w 5889625"/>
                  <a:gd name="connsiteY106" fmla="*/ 1466850 h 5380635"/>
                  <a:gd name="connsiteX107" fmla="*/ 5470525 w 5889625"/>
                  <a:gd name="connsiteY107" fmla="*/ 1257301 h 5380635"/>
                  <a:gd name="connsiteX108" fmla="*/ 5448300 w 5889625"/>
                  <a:gd name="connsiteY108" fmla="*/ 1162051 h 5380635"/>
                  <a:gd name="connsiteX109" fmla="*/ 5445125 w 5889625"/>
                  <a:gd name="connsiteY109" fmla="*/ 987426 h 5380635"/>
                  <a:gd name="connsiteX110" fmla="*/ 5391150 w 5889625"/>
                  <a:gd name="connsiteY110" fmla="*/ 882651 h 5380635"/>
                  <a:gd name="connsiteX111" fmla="*/ 5378450 w 5889625"/>
                  <a:gd name="connsiteY111" fmla="*/ 765176 h 5380635"/>
                  <a:gd name="connsiteX112" fmla="*/ 5337175 w 5889625"/>
                  <a:gd name="connsiteY112" fmla="*/ 676276 h 5380635"/>
                  <a:gd name="connsiteX113" fmla="*/ 5308600 w 5889625"/>
                  <a:gd name="connsiteY113" fmla="*/ 450850 h 5380635"/>
                  <a:gd name="connsiteX114" fmla="*/ 5200650 w 5889625"/>
                  <a:gd name="connsiteY114" fmla="*/ 384176 h 5380635"/>
                  <a:gd name="connsiteX115" fmla="*/ 5089525 w 5889625"/>
                  <a:gd name="connsiteY115" fmla="*/ 336551 h 5380635"/>
                  <a:gd name="connsiteX116" fmla="*/ 5048250 w 5889625"/>
                  <a:gd name="connsiteY116" fmla="*/ 254001 h 5380635"/>
                  <a:gd name="connsiteX117" fmla="*/ 4762500 w 5889625"/>
                  <a:gd name="connsiteY117" fmla="*/ 0 h 5380635"/>
                  <a:gd name="connsiteX118" fmla="*/ 4203700 w 5889625"/>
                  <a:gd name="connsiteY118" fmla="*/ 476250 h 5380635"/>
                  <a:gd name="connsiteX119" fmla="*/ 1244600 w 5889625"/>
                  <a:gd name="connsiteY119" fmla="*/ 450850 h 5380635"/>
                  <a:gd name="connsiteX0" fmla="*/ 1244600 w 5889625"/>
                  <a:gd name="connsiteY0" fmla="*/ 450850 h 5380635"/>
                  <a:gd name="connsiteX1" fmla="*/ 1244600 w 5889625"/>
                  <a:gd name="connsiteY1" fmla="*/ 1187450 h 5380635"/>
                  <a:gd name="connsiteX2" fmla="*/ 838201 w 5889625"/>
                  <a:gd name="connsiteY2" fmla="*/ 1195387 h 5380635"/>
                  <a:gd name="connsiteX3" fmla="*/ 838200 w 5889625"/>
                  <a:gd name="connsiteY3" fmla="*/ 2787650 h 5380635"/>
                  <a:gd name="connsiteX4" fmla="*/ 520700 w 5889625"/>
                  <a:gd name="connsiteY4" fmla="*/ 2800350 h 5380635"/>
                  <a:gd name="connsiteX5" fmla="*/ 431800 w 5889625"/>
                  <a:gd name="connsiteY5" fmla="*/ 2901950 h 5380635"/>
                  <a:gd name="connsiteX6" fmla="*/ 469900 w 5889625"/>
                  <a:gd name="connsiteY6" fmla="*/ 2965450 h 5380635"/>
                  <a:gd name="connsiteX7" fmla="*/ 348456 w 5889625"/>
                  <a:gd name="connsiteY7" fmla="*/ 3109913 h 5380635"/>
                  <a:gd name="connsiteX8" fmla="*/ 350838 w 5889625"/>
                  <a:gd name="connsiteY8" fmla="*/ 3202781 h 5380635"/>
                  <a:gd name="connsiteX9" fmla="*/ 274638 w 5889625"/>
                  <a:gd name="connsiteY9" fmla="*/ 3214688 h 5380635"/>
                  <a:gd name="connsiteX10" fmla="*/ 234157 w 5889625"/>
                  <a:gd name="connsiteY10" fmla="*/ 3225006 h 5380635"/>
                  <a:gd name="connsiteX11" fmla="*/ 246063 w 5889625"/>
                  <a:gd name="connsiteY11" fmla="*/ 3295650 h 5380635"/>
                  <a:gd name="connsiteX12" fmla="*/ 292100 w 5889625"/>
                  <a:gd name="connsiteY12" fmla="*/ 3371850 h 5380635"/>
                  <a:gd name="connsiteX13" fmla="*/ 177006 w 5889625"/>
                  <a:gd name="connsiteY13" fmla="*/ 3448050 h 5380635"/>
                  <a:gd name="connsiteX14" fmla="*/ 101600 w 5889625"/>
                  <a:gd name="connsiteY14" fmla="*/ 3536950 h 5380635"/>
                  <a:gd name="connsiteX15" fmla="*/ 177006 w 5889625"/>
                  <a:gd name="connsiteY15" fmla="*/ 3669506 h 5380635"/>
                  <a:gd name="connsiteX16" fmla="*/ 171450 w 5889625"/>
                  <a:gd name="connsiteY16" fmla="*/ 3705225 h 5380635"/>
                  <a:gd name="connsiteX17" fmla="*/ 79375 w 5889625"/>
                  <a:gd name="connsiteY17" fmla="*/ 3788569 h 5380635"/>
                  <a:gd name="connsiteX18" fmla="*/ 0 w 5889625"/>
                  <a:gd name="connsiteY18" fmla="*/ 3905250 h 5380635"/>
                  <a:gd name="connsiteX19" fmla="*/ 129382 w 5889625"/>
                  <a:gd name="connsiteY19" fmla="*/ 3978275 h 5380635"/>
                  <a:gd name="connsiteX20" fmla="*/ 192088 w 5889625"/>
                  <a:gd name="connsiteY20" fmla="*/ 3959225 h 5380635"/>
                  <a:gd name="connsiteX21" fmla="*/ 234156 w 5889625"/>
                  <a:gd name="connsiteY21" fmla="*/ 4005263 h 5380635"/>
                  <a:gd name="connsiteX22" fmla="*/ 300831 w 5889625"/>
                  <a:gd name="connsiteY22" fmla="*/ 4360069 h 5380635"/>
                  <a:gd name="connsiteX23" fmla="*/ 429419 w 5889625"/>
                  <a:gd name="connsiteY23" fmla="*/ 4462463 h 5380635"/>
                  <a:gd name="connsiteX24" fmla="*/ 434181 w 5889625"/>
                  <a:gd name="connsiteY24" fmla="*/ 4557713 h 5380635"/>
                  <a:gd name="connsiteX25" fmla="*/ 419894 w 5889625"/>
                  <a:gd name="connsiteY25" fmla="*/ 4614863 h 5380635"/>
                  <a:gd name="connsiteX26" fmla="*/ 453231 w 5889625"/>
                  <a:gd name="connsiteY26" fmla="*/ 4683919 h 5380635"/>
                  <a:gd name="connsiteX27" fmla="*/ 574675 w 5889625"/>
                  <a:gd name="connsiteY27" fmla="*/ 4779169 h 5380635"/>
                  <a:gd name="connsiteX28" fmla="*/ 688975 w 5889625"/>
                  <a:gd name="connsiteY28" fmla="*/ 4967288 h 5380635"/>
                  <a:gd name="connsiteX29" fmla="*/ 686594 w 5889625"/>
                  <a:gd name="connsiteY29" fmla="*/ 5150644 h 5380635"/>
                  <a:gd name="connsiteX30" fmla="*/ 615950 w 5889625"/>
                  <a:gd name="connsiteY30" fmla="*/ 5338763 h 5380635"/>
                  <a:gd name="connsiteX31" fmla="*/ 916782 w 5889625"/>
                  <a:gd name="connsiteY31" fmla="*/ 5380037 h 5380635"/>
                  <a:gd name="connsiteX32" fmla="*/ 1012825 w 5889625"/>
                  <a:gd name="connsiteY32" fmla="*/ 5350670 h 5380635"/>
                  <a:gd name="connsiteX33" fmla="*/ 1043781 w 5889625"/>
                  <a:gd name="connsiteY33" fmla="*/ 5303045 h 5380635"/>
                  <a:gd name="connsiteX34" fmla="*/ 1034256 w 5889625"/>
                  <a:gd name="connsiteY34" fmla="*/ 5207795 h 5380635"/>
                  <a:gd name="connsiteX35" fmla="*/ 1091406 w 5889625"/>
                  <a:gd name="connsiteY35" fmla="*/ 5100639 h 5380635"/>
                  <a:gd name="connsiteX36" fmla="*/ 1091406 w 5889625"/>
                  <a:gd name="connsiteY36" fmla="*/ 5050632 h 5380635"/>
                  <a:gd name="connsiteX37" fmla="*/ 1222375 w 5889625"/>
                  <a:gd name="connsiteY37" fmla="*/ 4912520 h 5380635"/>
                  <a:gd name="connsiteX38" fmla="*/ 1219994 w 5889625"/>
                  <a:gd name="connsiteY38" fmla="*/ 4869657 h 5380635"/>
                  <a:gd name="connsiteX39" fmla="*/ 1250950 w 5889625"/>
                  <a:gd name="connsiteY39" fmla="*/ 4824414 h 5380635"/>
                  <a:gd name="connsiteX40" fmla="*/ 1320800 w 5889625"/>
                  <a:gd name="connsiteY40" fmla="*/ 4806950 h 5380635"/>
                  <a:gd name="connsiteX41" fmla="*/ 1512888 w 5889625"/>
                  <a:gd name="connsiteY41" fmla="*/ 4814093 h 5380635"/>
                  <a:gd name="connsiteX42" fmla="*/ 1522413 w 5889625"/>
                  <a:gd name="connsiteY42" fmla="*/ 4872039 h 5380635"/>
                  <a:gd name="connsiteX43" fmla="*/ 1672431 w 5889625"/>
                  <a:gd name="connsiteY43" fmla="*/ 5098257 h 5380635"/>
                  <a:gd name="connsiteX44" fmla="*/ 1806575 w 5889625"/>
                  <a:gd name="connsiteY44" fmla="*/ 5152231 h 5380635"/>
                  <a:gd name="connsiteX45" fmla="*/ 1936750 w 5889625"/>
                  <a:gd name="connsiteY45" fmla="*/ 5088732 h 5380635"/>
                  <a:gd name="connsiteX46" fmla="*/ 2212181 w 5889625"/>
                  <a:gd name="connsiteY46" fmla="*/ 5091112 h 5380635"/>
                  <a:gd name="connsiteX47" fmla="*/ 2253456 w 5889625"/>
                  <a:gd name="connsiteY47" fmla="*/ 5145882 h 5380635"/>
                  <a:gd name="connsiteX48" fmla="*/ 2476499 w 5889625"/>
                  <a:gd name="connsiteY48" fmla="*/ 5145881 h 5380635"/>
                  <a:gd name="connsiteX49" fmla="*/ 2496344 w 5889625"/>
                  <a:gd name="connsiteY49" fmla="*/ 5048251 h 5380635"/>
                  <a:gd name="connsiteX50" fmla="*/ 2593975 w 5889625"/>
                  <a:gd name="connsiteY50" fmla="*/ 5024437 h 5380635"/>
                  <a:gd name="connsiteX51" fmla="*/ 2674938 w 5889625"/>
                  <a:gd name="connsiteY51" fmla="*/ 4974432 h 5380635"/>
                  <a:gd name="connsiteX52" fmla="*/ 2898775 w 5889625"/>
                  <a:gd name="connsiteY52" fmla="*/ 4969670 h 5380635"/>
                  <a:gd name="connsiteX53" fmla="*/ 2903538 w 5889625"/>
                  <a:gd name="connsiteY53" fmla="*/ 4895851 h 5380635"/>
                  <a:gd name="connsiteX54" fmla="*/ 3007519 w 5889625"/>
                  <a:gd name="connsiteY54" fmla="*/ 4876800 h 5380635"/>
                  <a:gd name="connsiteX55" fmla="*/ 3122613 w 5889625"/>
                  <a:gd name="connsiteY55" fmla="*/ 4998245 h 5380635"/>
                  <a:gd name="connsiteX56" fmla="*/ 3319462 w 5889625"/>
                  <a:gd name="connsiteY56" fmla="*/ 4995862 h 5380635"/>
                  <a:gd name="connsiteX57" fmla="*/ 3429000 w 5889625"/>
                  <a:gd name="connsiteY57" fmla="*/ 4912519 h 5380635"/>
                  <a:gd name="connsiteX58" fmla="*/ 3525044 w 5889625"/>
                  <a:gd name="connsiteY58" fmla="*/ 4810126 h 5380635"/>
                  <a:gd name="connsiteX59" fmla="*/ 3627438 w 5889625"/>
                  <a:gd name="connsiteY59" fmla="*/ 4748214 h 5380635"/>
                  <a:gd name="connsiteX60" fmla="*/ 3610769 w 5889625"/>
                  <a:gd name="connsiteY60" fmla="*/ 4691064 h 5380635"/>
                  <a:gd name="connsiteX61" fmla="*/ 3732213 w 5889625"/>
                  <a:gd name="connsiteY61" fmla="*/ 4617245 h 5380635"/>
                  <a:gd name="connsiteX62" fmla="*/ 3731419 w 5889625"/>
                  <a:gd name="connsiteY62" fmla="*/ 4470400 h 5380635"/>
                  <a:gd name="connsiteX63" fmla="*/ 3753644 w 5889625"/>
                  <a:gd name="connsiteY63" fmla="*/ 4417220 h 5380635"/>
                  <a:gd name="connsiteX64" fmla="*/ 3758406 w 5889625"/>
                  <a:gd name="connsiteY64" fmla="*/ 4236245 h 5380635"/>
                  <a:gd name="connsiteX65" fmla="*/ 3670300 w 5889625"/>
                  <a:gd name="connsiteY65" fmla="*/ 4144963 h 5380635"/>
                  <a:gd name="connsiteX66" fmla="*/ 3920331 w 5889625"/>
                  <a:gd name="connsiteY66" fmla="*/ 4148139 h 5380635"/>
                  <a:gd name="connsiteX67" fmla="*/ 3910806 w 5889625"/>
                  <a:gd name="connsiteY67" fmla="*/ 4076701 h 5380635"/>
                  <a:gd name="connsiteX68" fmla="*/ 4038600 w 5889625"/>
                  <a:gd name="connsiteY68" fmla="*/ 4083050 h 5380635"/>
                  <a:gd name="connsiteX69" fmla="*/ 3991769 w 5889625"/>
                  <a:gd name="connsiteY69" fmla="*/ 4181476 h 5380635"/>
                  <a:gd name="connsiteX70" fmla="*/ 3934619 w 5889625"/>
                  <a:gd name="connsiteY70" fmla="*/ 4445795 h 5380635"/>
                  <a:gd name="connsiteX71" fmla="*/ 3986212 w 5889625"/>
                  <a:gd name="connsiteY71" fmla="*/ 4600575 h 5380635"/>
                  <a:gd name="connsiteX72" fmla="*/ 4120356 w 5889625"/>
                  <a:gd name="connsiteY72" fmla="*/ 4731545 h 5380635"/>
                  <a:gd name="connsiteX73" fmla="*/ 4208463 w 5889625"/>
                  <a:gd name="connsiteY73" fmla="*/ 4833939 h 5380635"/>
                  <a:gd name="connsiteX74" fmla="*/ 4263231 w 5889625"/>
                  <a:gd name="connsiteY74" fmla="*/ 4855370 h 5380635"/>
                  <a:gd name="connsiteX75" fmla="*/ 4182269 w 5889625"/>
                  <a:gd name="connsiteY75" fmla="*/ 4945857 h 5380635"/>
                  <a:gd name="connsiteX76" fmla="*/ 4244181 w 5889625"/>
                  <a:gd name="connsiteY76" fmla="*/ 5055395 h 5380635"/>
                  <a:gd name="connsiteX77" fmla="*/ 4298156 w 5889625"/>
                  <a:gd name="connsiteY77" fmla="*/ 5086350 h 5380635"/>
                  <a:gd name="connsiteX78" fmla="*/ 4476750 w 5889625"/>
                  <a:gd name="connsiteY78" fmla="*/ 4565651 h 5380635"/>
                  <a:gd name="connsiteX79" fmla="*/ 4540250 w 5889625"/>
                  <a:gd name="connsiteY79" fmla="*/ 4629151 h 5380635"/>
                  <a:gd name="connsiteX80" fmla="*/ 4657725 w 5889625"/>
                  <a:gd name="connsiteY80" fmla="*/ 4537076 h 5380635"/>
                  <a:gd name="connsiteX81" fmla="*/ 4657725 w 5889625"/>
                  <a:gd name="connsiteY81" fmla="*/ 4333875 h 5380635"/>
                  <a:gd name="connsiteX82" fmla="*/ 4689475 w 5889625"/>
                  <a:gd name="connsiteY82" fmla="*/ 4197350 h 5380635"/>
                  <a:gd name="connsiteX83" fmla="*/ 4768850 w 5889625"/>
                  <a:gd name="connsiteY83" fmla="*/ 4137026 h 5380635"/>
                  <a:gd name="connsiteX84" fmla="*/ 4800600 w 5889625"/>
                  <a:gd name="connsiteY84" fmla="*/ 4060826 h 5380635"/>
                  <a:gd name="connsiteX85" fmla="*/ 4826000 w 5889625"/>
                  <a:gd name="connsiteY85" fmla="*/ 3902075 h 5380635"/>
                  <a:gd name="connsiteX86" fmla="*/ 5105400 w 5889625"/>
                  <a:gd name="connsiteY86" fmla="*/ 3902075 h 5380635"/>
                  <a:gd name="connsiteX87" fmla="*/ 5073650 w 5889625"/>
                  <a:gd name="connsiteY87" fmla="*/ 3759201 h 5380635"/>
                  <a:gd name="connsiteX88" fmla="*/ 5181600 w 5889625"/>
                  <a:gd name="connsiteY88" fmla="*/ 3467101 h 5380635"/>
                  <a:gd name="connsiteX89" fmla="*/ 5162550 w 5889625"/>
                  <a:gd name="connsiteY89" fmla="*/ 3257551 h 5380635"/>
                  <a:gd name="connsiteX90" fmla="*/ 5187950 w 5889625"/>
                  <a:gd name="connsiteY90" fmla="*/ 2981325 h 5380635"/>
                  <a:gd name="connsiteX91" fmla="*/ 5251450 w 5889625"/>
                  <a:gd name="connsiteY91" fmla="*/ 2816226 h 5380635"/>
                  <a:gd name="connsiteX92" fmla="*/ 5318125 w 5889625"/>
                  <a:gd name="connsiteY92" fmla="*/ 2698751 h 5380635"/>
                  <a:gd name="connsiteX93" fmla="*/ 5343525 w 5889625"/>
                  <a:gd name="connsiteY93" fmla="*/ 2486026 h 5380635"/>
                  <a:gd name="connsiteX94" fmla="*/ 5318125 w 5889625"/>
                  <a:gd name="connsiteY94" fmla="*/ 2444751 h 5380635"/>
                  <a:gd name="connsiteX95" fmla="*/ 5375275 w 5889625"/>
                  <a:gd name="connsiteY95" fmla="*/ 2371726 h 5380635"/>
                  <a:gd name="connsiteX96" fmla="*/ 5353050 w 5889625"/>
                  <a:gd name="connsiteY96" fmla="*/ 2282825 h 5380635"/>
                  <a:gd name="connsiteX97" fmla="*/ 5546725 w 5889625"/>
                  <a:gd name="connsiteY97" fmla="*/ 2298701 h 5380635"/>
                  <a:gd name="connsiteX98" fmla="*/ 5553075 w 5889625"/>
                  <a:gd name="connsiteY98" fmla="*/ 2190751 h 5380635"/>
                  <a:gd name="connsiteX99" fmla="*/ 5645150 w 5889625"/>
                  <a:gd name="connsiteY99" fmla="*/ 2143126 h 5380635"/>
                  <a:gd name="connsiteX100" fmla="*/ 5788025 w 5889625"/>
                  <a:gd name="connsiteY100" fmla="*/ 2133601 h 5380635"/>
                  <a:gd name="connsiteX101" fmla="*/ 5889625 w 5889625"/>
                  <a:gd name="connsiteY101" fmla="*/ 1943101 h 5380635"/>
                  <a:gd name="connsiteX102" fmla="*/ 5886450 w 5889625"/>
                  <a:gd name="connsiteY102" fmla="*/ 1901825 h 5380635"/>
                  <a:gd name="connsiteX103" fmla="*/ 5730875 w 5889625"/>
                  <a:gd name="connsiteY103" fmla="*/ 1803401 h 5380635"/>
                  <a:gd name="connsiteX104" fmla="*/ 5594350 w 5889625"/>
                  <a:gd name="connsiteY104" fmla="*/ 1625601 h 5380635"/>
                  <a:gd name="connsiteX105" fmla="*/ 5470525 w 5889625"/>
                  <a:gd name="connsiteY105" fmla="*/ 1568451 h 5380635"/>
                  <a:gd name="connsiteX106" fmla="*/ 5473700 w 5889625"/>
                  <a:gd name="connsiteY106" fmla="*/ 1466850 h 5380635"/>
                  <a:gd name="connsiteX107" fmla="*/ 5470525 w 5889625"/>
                  <a:gd name="connsiteY107" fmla="*/ 1257301 h 5380635"/>
                  <a:gd name="connsiteX108" fmla="*/ 5448300 w 5889625"/>
                  <a:gd name="connsiteY108" fmla="*/ 1162051 h 5380635"/>
                  <a:gd name="connsiteX109" fmla="*/ 5445125 w 5889625"/>
                  <a:gd name="connsiteY109" fmla="*/ 987426 h 5380635"/>
                  <a:gd name="connsiteX110" fmla="*/ 5391150 w 5889625"/>
                  <a:gd name="connsiteY110" fmla="*/ 882651 h 5380635"/>
                  <a:gd name="connsiteX111" fmla="*/ 5378450 w 5889625"/>
                  <a:gd name="connsiteY111" fmla="*/ 765176 h 5380635"/>
                  <a:gd name="connsiteX112" fmla="*/ 5337175 w 5889625"/>
                  <a:gd name="connsiteY112" fmla="*/ 676276 h 5380635"/>
                  <a:gd name="connsiteX113" fmla="*/ 5308600 w 5889625"/>
                  <a:gd name="connsiteY113" fmla="*/ 450850 h 5380635"/>
                  <a:gd name="connsiteX114" fmla="*/ 5200650 w 5889625"/>
                  <a:gd name="connsiteY114" fmla="*/ 384176 h 5380635"/>
                  <a:gd name="connsiteX115" fmla="*/ 5089525 w 5889625"/>
                  <a:gd name="connsiteY115" fmla="*/ 336551 h 5380635"/>
                  <a:gd name="connsiteX116" fmla="*/ 5048250 w 5889625"/>
                  <a:gd name="connsiteY116" fmla="*/ 254001 h 5380635"/>
                  <a:gd name="connsiteX117" fmla="*/ 4762500 w 5889625"/>
                  <a:gd name="connsiteY117" fmla="*/ 0 h 5380635"/>
                  <a:gd name="connsiteX118" fmla="*/ 4695825 w 5889625"/>
                  <a:gd name="connsiteY118" fmla="*/ 139701 h 5380635"/>
                  <a:gd name="connsiteX119" fmla="*/ 4203700 w 5889625"/>
                  <a:gd name="connsiteY119" fmla="*/ 476250 h 5380635"/>
                  <a:gd name="connsiteX120" fmla="*/ 1244600 w 5889625"/>
                  <a:gd name="connsiteY120" fmla="*/ 450850 h 5380635"/>
                  <a:gd name="connsiteX0" fmla="*/ 1244600 w 5889625"/>
                  <a:gd name="connsiteY0" fmla="*/ 361950 h 5291735"/>
                  <a:gd name="connsiteX1" fmla="*/ 1244600 w 5889625"/>
                  <a:gd name="connsiteY1" fmla="*/ 1098550 h 5291735"/>
                  <a:gd name="connsiteX2" fmla="*/ 838201 w 5889625"/>
                  <a:gd name="connsiteY2" fmla="*/ 1106487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3050 w 5889625"/>
                  <a:gd name="connsiteY96" fmla="*/ 2193925 h 5291735"/>
                  <a:gd name="connsiteX97" fmla="*/ 5546725 w 5889625"/>
                  <a:gd name="connsiteY97" fmla="*/ 2209801 h 5291735"/>
                  <a:gd name="connsiteX98" fmla="*/ 5553075 w 5889625"/>
                  <a:gd name="connsiteY98" fmla="*/ 2101851 h 5291735"/>
                  <a:gd name="connsiteX99" fmla="*/ 5645150 w 5889625"/>
                  <a:gd name="connsiteY99" fmla="*/ 2054226 h 5291735"/>
                  <a:gd name="connsiteX100" fmla="*/ 5788025 w 5889625"/>
                  <a:gd name="connsiteY100" fmla="*/ 2044701 h 5291735"/>
                  <a:gd name="connsiteX101" fmla="*/ 5889625 w 5889625"/>
                  <a:gd name="connsiteY101" fmla="*/ 1854201 h 5291735"/>
                  <a:gd name="connsiteX102" fmla="*/ 5886450 w 5889625"/>
                  <a:gd name="connsiteY102" fmla="*/ 1812925 h 5291735"/>
                  <a:gd name="connsiteX103" fmla="*/ 5730875 w 5889625"/>
                  <a:gd name="connsiteY103" fmla="*/ 1714501 h 5291735"/>
                  <a:gd name="connsiteX104" fmla="*/ 5594350 w 5889625"/>
                  <a:gd name="connsiteY104" fmla="*/ 1536701 h 5291735"/>
                  <a:gd name="connsiteX105" fmla="*/ 5470525 w 5889625"/>
                  <a:gd name="connsiteY105" fmla="*/ 1479551 h 5291735"/>
                  <a:gd name="connsiteX106" fmla="*/ 5473700 w 5889625"/>
                  <a:gd name="connsiteY106" fmla="*/ 1377950 h 5291735"/>
                  <a:gd name="connsiteX107" fmla="*/ 5470525 w 5889625"/>
                  <a:gd name="connsiteY107" fmla="*/ 1168401 h 5291735"/>
                  <a:gd name="connsiteX108" fmla="*/ 5448300 w 5889625"/>
                  <a:gd name="connsiteY108" fmla="*/ 1073151 h 5291735"/>
                  <a:gd name="connsiteX109" fmla="*/ 5445125 w 5889625"/>
                  <a:gd name="connsiteY109" fmla="*/ 898526 h 5291735"/>
                  <a:gd name="connsiteX110" fmla="*/ 5391150 w 5889625"/>
                  <a:gd name="connsiteY110" fmla="*/ 793751 h 5291735"/>
                  <a:gd name="connsiteX111" fmla="*/ 5378450 w 5889625"/>
                  <a:gd name="connsiteY111" fmla="*/ 676276 h 5291735"/>
                  <a:gd name="connsiteX112" fmla="*/ 5337175 w 5889625"/>
                  <a:gd name="connsiteY112" fmla="*/ 587376 h 5291735"/>
                  <a:gd name="connsiteX113" fmla="*/ 5308600 w 5889625"/>
                  <a:gd name="connsiteY113" fmla="*/ 361950 h 5291735"/>
                  <a:gd name="connsiteX114" fmla="*/ 5200650 w 5889625"/>
                  <a:gd name="connsiteY114" fmla="*/ 295276 h 5291735"/>
                  <a:gd name="connsiteX115" fmla="*/ 5089525 w 5889625"/>
                  <a:gd name="connsiteY115" fmla="*/ 247651 h 5291735"/>
                  <a:gd name="connsiteX116" fmla="*/ 5048250 w 5889625"/>
                  <a:gd name="connsiteY116" fmla="*/ 165101 h 5291735"/>
                  <a:gd name="connsiteX117" fmla="*/ 4819650 w 5889625"/>
                  <a:gd name="connsiteY117" fmla="*/ 0 h 5291735"/>
                  <a:gd name="connsiteX118" fmla="*/ 4695825 w 5889625"/>
                  <a:gd name="connsiteY118" fmla="*/ 50801 h 5291735"/>
                  <a:gd name="connsiteX119" fmla="*/ 4203700 w 5889625"/>
                  <a:gd name="connsiteY119" fmla="*/ 387350 h 5291735"/>
                  <a:gd name="connsiteX120" fmla="*/ 1244600 w 5889625"/>
                  <a:gd name="connsiteY120" fmla="*/ 361950 h 5291735"/>
                  <a:gd name="connsiteX0" fmla="*/ 1244600 w 5889625"/>
                  <a:gd name="connsiteY0" fmla="*/ 361950 h 5291735"/>
                  <a:gd name="connsiteX1" fmla="*/ 1244600 w 5889625"/>
                  <a:gd name="connsiteY1" fmla="*/ 1098550 h 5291735"/>
                  <a:gd name="connsiteX2" fmla="*/ 838201 w 5889625"/>
                  <a:gd name="connsiteY2" fmla="*/ 1106487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3050 w 5889625"/>
                  <a:gd name="connsiteY96" fmla="*/ 2193925 h 5291735"/>
                  <a:gd name="connsiteX97" fmla="*/ 5546725 w 5889625"/>
                  <a:gd name="connsiteY97" fmla="*/ 2209801 h 5291735"/>
                  <a:gd name="connsiteX98" fmla="*/ 5553075 w 5889625"/>
                  <a:gd name="connsiteY98" fmla="*/ 2101851 h 5291735"/>
                  <a:gd name="connsiteX99" fmla="*/ 5645150 w 5889625"/>
                  <a:gd name="connsiteY99" fmla="*/ 2054226 h 5291735"/>
                  <a:gd name="connsiteX100" fmla="*/ 5788025 w 5889625"/>
                  <a:gd name="connsiteY100" fmla="*/ 2044701 h 5291735"/>
                  <a:gd name="connsiteX101" fmla="*/ 5889625 w 5889625"/>
                  <a:gd name="connsiteY101" fmla="*/ 1854201 h 5291735"/>
                  <a:gd name="connsiteX102" fmla="*/ 5886450 w 5889625"/>
                  <a:gd name="connsiteY102" fmla="*/ 1812925 h 5291735"/>
                  <a:gd name="connsiteX103" fmla="*/ 5730875 w 5889625"/>
                  <a:gd name="connsiteY103" fmla="*/ 1714501 h 5291735"/>
                  <a:gd name="connsiteX104" fmla="*/ 5594350 w 5889625"/>
                  <a:gd name="connsiteY104" fmla="*/ 1536701 h 5291735"/>
                  <a:gd name="connsiteX105" fmla="*/ 5470525 w 5889625"/>
                  <a:gd name="connsiteY105" fmla="*/ 1479551 h 5291735"/>
                  <a:gd name="connsiteX106" fmla="*/ 5473700 w 5889625"/>
                  <a:gd name="connsiteY106" fmla="*/ 1377950 h 5291735"/>
                  <a:gd name="connsiteX107" fmla="*/ 5470525 w 5889625"/>
                  <a:gd name="connsiteY107" fmla="*/ 1168401 h 5291735"/>
                  <a:gd name="connsiteX108" fmla="*/ 5448300 w 5889625"/>
                  <a:gd name="connsiteY108" fmla="*/ 1073151 h 5291735"/>
                  <a:gd name="connsiteX109" fmla="*/ 5445125 w 5889625"/>
                  <a:gd name="connsiteY109" fmla="*/ 898526 h 5291735"/>
                  <a:gd name="connsiteX110" fmla="*/ 5391150 w 5889625"/>
                  <a:gd name="connsiteY110" fmla="*/ 793751 h 5291735"/>
                  <a:gd name="connsiteX111" fmla="*/ 5378450 w 5889625"/>
                  <a:gd name="connsiteY111" fmla="*/ 676276 h 5291735"/>
                  <a:gd name="connsiteX112" fmla="*/ 5337175 w 5889625"/>
                  <a:gd name="connsiteY112" fmla="*/ 587376 h 5291735"/>
                  <a:gd name="connsiteX113" fmla="*/ 5308600 w 5889625"/>
                  <a:gd name="connsiteY113" fmla="*/ 361950 h 5291735"/>
                  <a:gd name="connsiteX114" fmla="*/ 5200650 w 5889625"/>
                  <a:gd name="connsiteY114" fmla="*/ 295276 h 5291735"/>
                  <a:gd name="connsiteX115" fmla="*/ 5089525 w 5889625"/>
                  <a:gd name="connsiteY115" fmla="*/ 247651 h 5291735"/>
                  <a:gd name="connsiteX116" fmla="*/ 5048250 w 5889625"/>
                  <a:gd name="connsiteY116" fmla="*/ 165101 h 5291735"/>
                  <a:gd name="connsiteX117" fmla="*/ 4911725 w 5889625"/>
                  <a:gd name="connsiteY117" fmla="*/ 98426 h 5291735"/>
                  <a:gd name="connsiteX118" fmla="*/ 4819650 w 5889625"/>
                  <a:gd name="connsiteY118" fmla="*/ 0 h 5291735"/>
                  <a:gd name="connsiteX119" fmla="*/ 4695825 w 5889625"/>
                  <a:gd name="connsiteY119" fmla="*/ 50801 h 5291735"/>
                  <a:gd name="connsiteX120" fmla="*/ 4203700 w 5889625"/>
                  <a:gd name="connsiteY120" fmla="*/ 387350 h 5291735"/>
                  <a:gd name="connsiteX121" fmla="*/ 1244600 w 5889625"/>
                  <a:gd name="connsiteY121" fmla="*/ 361950 h 5291735"/>
                  <a:gd name="connsiteX0" fmla="*/ 1244600 w 5889625"/>
                  <a:gd name="connsiteY0" fmla="*/ 361950 h 5291735"/>
                  <a:gd name="connsiteX1" fmla="*/ 1244600 w 5889625"/>
                  <a:gd name="connsiteY1" fmla="*/ 1098550 h 5291735"/>
                  <a:gd name="connsiteX2" fmla="*/ 838201 w 5889625"/>
                  <a:gd name="connsiteY2" fmla="*/ 1106487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3050 w 5889625"/>
                  <a:gd name="connsiteY96" fmla="*/ 2193925 h 5291735"/>
                  <a:gd name="connsiteX97" fmla="*/ 5546725 w 5889625"/>
                  <a:gd name="connsiteY97" fmla="*/ 2209801 h 5291735"/>
                  <a:gd name="connsiteX98" fmla="*/ 5553075 w 5889625"/>
                  <a:gd name="connsiteY98" fmla="*/ 2101851 h 5291735"/>
                  <a:gd name="connsiteX99" fmla="*/ 5645150 w 5889625"/>
                  <a:gd name="connsiteY99" fmla="*/ 2054226 h 5291735"/>
                  <a:gd name="connsiteX100" fmla="*/ 5788025 w 5889625"/>
                  <a:gd name="connsiteY100" fmla="*/ 2044701 h 5291735"/>
                  <a:gd name="connsiteX101" fmla="*/ 5889625 w 5889625"/>
                  <a:gd name="connsiteY101" fmla="*/ 1854201 h 5291735"/>
                  <a:gd name="connsiteX102" fmla="*/ 5886450 w 5889625"/>
                  <a:gd name="connsiteY102" fmla="*/ 1812925 h 5291735"/>
                  <a:gd name="connsiteX103" fmla="*/ 5730875 w 5889625"/>
                  <a:gd name="connsiteY103" fmla="*/ 1714501 h 5291735"/>
                  <a:gd name="connsiteX104" fmla="*/ 5594350 w 5889625"/>
                  <a:gd name="connsiteY104" fmla="*/ 1536701 h 5291735"/>
                  <a:gd name="connsiteX105" fmla="*/ 5470525 w 5889625"/>
                  <a:gd name="connsiteY105" fmla="*/ 1479551 h 5291735"/>
                  <a:gd name="connsiteX106" fmla="*/ 5473700 w 5889625"/>
                  <a:gd name="connsiteY106" fmla="*/ 1377950 h 5291735"/>
                  <a:gd name="connsiteX107" fmla="*/ 5470525 w 5889625"/>
                  <a:gd name="connsiteY107" fmla="*/ 1168401 h 5291735"/>
                  <a:gd name="connsiteX108" fmla="*/ 5448300 w 5889625"/>
                  <a:gd name="connsiteY108" fmla="*/ 1073151 h 5291735"/>
                  <a:gd name="connsiteX109" fmla="*/ 5445125 w 5889625"/>
                  <a:gd name="connsiteY109" fmla="*/ 898526 h 5291735"/>
                  <a:gd name="connsiteX110" fmla="*/ 5391150 w 5889625"/>
                  <a:gd name="connsiteY110" fmla="*/ 793751 h 5291735"/>
                  <a:gd name="connsiteX111" fmla="*/ 5378450 w 5889625"/>
                  <a:gd name="connsiteY111" fmla="*/ 676276 h 5291735"/>
                  <a:gd name="connsiteX112" fmla="*/ 5337175 w 5889625"/>
                  <a:gd name="connsiteY112" fmla="*/ 587376 h 5291735"/>
                  <a:gd name="connsiteX113" fmla="*/ 5308600 w 5889625"/>
                  <a:gd name="connsiteY113" fmla="*/ 361950 h 5291735"/>
                  <a:gd name="connsiteX114" fmla="*/ 5200650 w 5889625"/>
                  <a:gd name="connsiteY114" fmla="*/ 295276 h 5291735"/>
                  <a:gd name="connsiteX115" fmla="*/ 5089525 w 5889625"/>
                  <a:gd name="connsiteY115" fmla="*/ 247651 h 5291735"/>
                  <a:gd name="connsiteX116" fmla="*/ 5048250 w 5889625"/>
                  <a:gd name="connsiteY116" fmla="*/ 165101 h 5291735"/>
                  <a:gd name="connsiteX117" fmla="*/ 4911725 w 5889625"/>
                  <a:gd name="connsiteY117" fmla="*/ 98426 h 5291735"/>
                  <a:gd name="connsiteX118" fmla="*/ 4819650 w 5889625"/>
                  <a:gd name="connsiteY118" fmla="*/ 0 h 5291735"/>
                  <a:gd name="connsiteX119" fmla="*/ 4695825 w 5889625"/>
                  <a:gd name="connsiteY119" fmla="*/ 50801 h 5291735"/>
                  <a:gd name="connsiteX120" fmla="*/ 4591050 w 5889625"/>
                  <a:gd name="connsiteY120" fmla="*/ 38101 h 5291735"/>
                  <a:gd name="connsiteX121" fmla="*/ 4203700 w 5889625"/>
                  <a:gd name="connsiteY121" fmla="*/ 387350 h 5291735"/>
                  <a:gd name="connsiteX122" fmla="*/ 1244600 w 5889625"/>
                  <a:gd name="connsiteY122" fmla="*/ 361950 h 5291735"/>
                  <a:gd name="connsiteX0" fmla="*/ 1244600 w 5889625"/>
                  <a:gd name="connsiteY0" fmla="*/ 361950 h 5291735"/>
                  <a:gd name="connsiteX1" fmla="*/ 1244600 w 5889625"/>
                  <a:gd name="connsiteY1" fmla="*/ 1098550 h 5291735"/>
                  <a:gd name="connsiteX2" fmla="*/ 838201 w 5889625"/>
                  <a:gd name="connsiteY2" fmla="*/ 1106487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3050 w 5889625"/>
                  <a:gd name="connsiteY96" fmla="*/ 2193925 h 5291735"/>
                  <a:gd name="connsiteX97" fmla="*/ 5546725 w 5889625"/>
                  <a:gd name="connsiteY97" fmla="*/ 2209801 h 5291735"/>
                  <a:gd name="connsiteX98" fmla="*/ 5553075 w 5889625"/>
                  <a:gd name="connsiteY98" fmla="*/ 2101851 h 5291735"/>
                  <a:gd name="connsiteX99" fmla="*/ 5645150 w 5889625"/>
                  <a:gd name="connsiteY99" fmla="*/ 2054226 h 5291735"/>
                  <a:gd name="connsiteX100" fmla="*/ 5788025 w 5889625"/>
                  <a:gd name="connsiteY100" fmla="*/ 2044701 h 5291735"/>
                  <a:gd name="connsiteX101" fmla="*/ 5889625 w 5889625"/>
                  <a:gd name="connsiteY101" fmla="*/ 1854201 h 5291735"/>
                  <a:gd name="connsiteX102" fmla="*/ 5886450 w 5889625"/>
                  <a:gd name="connsiteY102" fmla="*/ 1812925 h 5291735"/>
                  <a:gd name="connsiteX103" fmla="*/ 5730875 w 5889625"/>
                  <a:gd name="connsiteY103" fmla="*/ 1714501 h 5291735"/>
                  <a:gd name="connsiteX104" fmla="*/ 5594350 w 5889625"/>
                  <a:gd name="connsiteY104" fmla="*/ 1536701 h 5291735"/>
                  <a:gd name="connsiteX105" fmla="*/ 5470525 w 5889625"/>
                  <a:gd name="connsiteY105" fmla="*/ 1479551 h 5291735"/>
                  <a:gd name="connsiteX106" fmla="*/ 5473700 w 5889625"/>
                  <a:gd name="connsiteY106" fmla="*/ 1377950 h 5291735"/>
                  <a:gd name="connsiteX107" fmla="*/ 5470525 w 5889625"/>
                  <a:gd name="connsiteY107" fmla="*/ 1168401 h 5291735"/>
                  <a:gd name="connsiteX108" fmla="*/ 5448300 w 5889625"/>
                  <a:gd name="connsiteY108" fmla="*/ 1073151 h 5291735"/>
                  <a:gd name="connsiteX109" fmla="*/ 5445125 w 5889625"/>
                  <a:gd name="connsiteY109" fmla="*/ 898526 h 5291735"/>
                  <a:gd name="connsiteX110" fmla="*/ 5391150 w 5889625"/>
                  <a:gd name="connsiteY110" fmla="*/ 793751 h 5291735"/>
                  <a:gd name="connsiteX111" fmla="*/ 5378450 w 5889625"/>
                  <a:gd name="connsiteY111" fmla="*/ 676276 h 5291735"/>
                  <a:gd name="connsiteX112" fmla="*/ 5337175 w 5889625"/>
                  <a:gd name="connsiteY112" fmla="*/ 587376 h 5291735"/>
                  <a:gd name="connsiteX113" fmla="*/ 5308600 w 5889625"/>
                  <a:gd name="connsiteY113" fmla="*/ 361950 h 5291735"/>
                  <a:gd name="connsiteX114" fmla="*/ 5200650 w 5889625"/>
                  <a:gd name="connsiteY114" fmla="*/ 295276 h 5291735"/>
                  <a:gd name="connsiteX115" fmla="*/ 5089525 w 5889625"/>
                  <a:gd name="connsiteY115" fmla="*/ 247651 h 5291735"/>
                  <a:gd name="connsiteX116" fmla="*/ 5048250 w 5889625"/>
                  <a:gd name="connsiteY116" fmla="*/ 165101 h 5291735"/>
                  <a:gd name="connsiteX117" fmla="*/ 4911725 w 5889625"/>
                  <a:gd name="connsiteY117" fmla="*/ 98426 h 5291735"/>
                  <a:gd name="connsiteX118" fmla="*/ 4819650 w 5889625"/>
                  <a:gd name="connsiteY118" fmla="*/ 0 h 5291735"/>
                  <a:gd name="connsiteX119" fmla="*/ 4695825 w 5889625"/>
                  <a:gd name="connsiteY119" fmla="*/ 50801 h 5291735"/>
                  <a:gd name="connsiteX120" fmla="*/ 4591050 w 5889625"/>
                  <a:gd name="connsiteY120" fmla="*/ 38101 h 5291735"/>
                  <a:gd name="connsiteX121" fmla="*/ 4527550 w 5889625"/>
                  <a:gd name="connsiteY121" fmla="*/ 215901 h 5291735"/>
                  <a:gd name="connsiteX122" fmla="*/ 4203700 w 5889625"/>
                  <a:gd name="connsiteY122" fmla="*/ 387350 h 5291735"/>
                  <a:gd name="connsiteX123" fmla="*/ 1244600 w 5889625"/>
                  <a:gd name="connsiteY123" fmla="*/ 361950 h 5291735"/>
                  <a:gd name="connsiteX0" fmla="*/ 1244600 w 5889625"/>
                  <a:gd name="connsiteY0" fmla="*/ 361950 h 5291735"/>
                  <a:gd name="connsiteX1" fmla="*/ 1244600 w 5889625"/>
                  <a:gd name="connsiteY1" fmla="*/ 1098550 h 5291735"/>
                  <a:gd name="connsiteX2" fmla="*/ 838201 w 5889625"/>
                  <a:gd name="connsiteY2" fmla="*/ 1106487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3050 w 5889625"/>
                  <a:gd name="connsiteY96" fmla="*/ 2193925 h 5291735"/>
                  <a:gd name="connsiteX97" fmla="*/ 5546725 w 5889625"/>
                  <a:gd name="connsiteY97" fmla="*/ 2209801 h 5291735"/>
                  <a:gd name="connsiteX98" fmla="*/ 5553075 w 5889625"/>
                  <a:gd name="connsiteY98" fmla="*/ 2101851 h 5291735"/>
                  <a:gd name="connsiteX99" fmla="*/ 5645150 w 5889625"/>
                  <a:gd name="connsiteY99" fmla="*/ 2054226 h 5291735"/>
                  <a:gd name="connsiteX100" fmla="*/ 5788025 w 5889625"/>
                  <a:gd name="connsiteY100" fmla="*/ 2044701 h 5291735"/>
                  <a:gd name="connsiteX101" fmla="*/ 5889625 w 5889625"/>
                  <a:gd name="connsiteY101" fmla="*/ 1854201 h 5291735"/>
                  <a:gd name="connsiteX102" fmla="*/ 5886450 w 5889625"/>
                  <a:gd name="connsiteY102" fmla="*/ 1812925 h 5291735"/>
                  <a:gd name="connsiteX103" fmla="*/ 5730875 w 5889625"/>
                  <a:gd name="connsiteY103" fmla="*/ 1714501 h 5291735"/>
                  <a:gd name="connsiteX104" fmla="*/ 5594350 w 5889625"/>
                  <a:gd name="connsiteY104" fmla="*/ 1536701 h 5291735"/>
                  <a:gd name="connsiteX105" fmla="*/ 5470525 w 5889625"/>
                  <a:gd name="connsiteY105" fmla="*/ 1479551 h 5291735"/>
                  <a:gd name="connsiteX106" fmla="*/ 5473700 w 5889625"/>
                  <a:gd name="connsiteY106" fmla="*/ 1377950 h 5291735"/>
                  <a:gd name="connsiteX107" fmla="*/ 5470525 w 5889625"/>
                  <a:gd name="connsiteY107" fmla="*/ 1168401 h 5291735"/>
                  <a:gd name="connsiteX108" fmla="*/ 5448300 w 5889625"/>
                  <a:gd name="connsiteY108" fmla="*/ 1073151 h 5291735"/>
                  <a:gd name="connsiteX109" fmla="*/ 5445125 w 5889625"/>
                  <a:gd name="connsiteY109" fmla="*/ 898526 h 5291735"/>
                  <a:gd name="connsiteX110" fmla="*/ 5391150 w 5889625"/>
                  <a:gd name="connsiteY110" fmla="*/ 793751 h 5291735"/>
                  <a:gd name="connsiteX111" fmla="*/ 5378450 w 5889625"/>
                  <a:gd name="connsiteY111" fmla="*/ 676276 h 5291735"/>
                  <a:gd name="connsiteX112" fmla="*/ 5337175 w 5889625"/>
                  <a:gd name="connsiteY112" fmla="*/ 587376 h 5291735"/>
                  <a:gd name="connsiteX113" fmla="*/ 5308600 w 5889625"/>
                  <a:gd name="connsiteY113" fmla="*/ 361950 h 5291735"/>
                  <a:gd name="connsiteX114" fmla="*/ 5200650 w 5889625"/>
                  <a:gd name="connsiteY114" fmla="*/ 295276 h 5291735"/>
                  <a:gd name="connsiteX115" fmla="*/ 5089525 w 5889625"/>
                  <a:gd name="connsiteY115" fmla="*/ 247651 h 5291735"/>
                  <a:gd name="connsiteX116" fmla="*/ 5048250 w 5889625"/>
                  <a:gd name="connsiteY116" fmla="*/ 165101 h 5291735"/>
                  <a:gd name="connsiteX117" fmla="*/ 4911725 w 5889625"/>
                  <a:gd name="connsiteY117" fmla="*/ 98426 h 5291735"/>
                  <a:gd name="connsiteX118" fmla="*/ 4819650 w 5889625"/>
                  <a:gd name="connsiteY118" fmla="*/ 0 h 5291735"/>
                  <a:gd name="connsiteX119" fmla="*/ 4695825 w 5889625"/>
                  <a:gd name="connsiteY119" fmla="*/ 50801 h 5291735"/>
                  <a:gd name="connsiteX120" fmla="*/ 4591050 w 5889625"/>
                  <a:gd name="connsiteY120" fmla="*/ 38101 h 5291735"/>
                  <a:gd name="connsiteX121" fmla="*/ 4527550 w 5889625"/>
                  <a:gd name="connsiteY121" fmla="*/ 215901 h 5291735"/>
                  <a:gd name="connsiteX122" fmla="*/ 4340225 w 5889625"/>
                  <a:gd name="connsiteY122" fmla="*/ 269876 h 5291735"/>
                  <a:gd name="connsiteX123" fmla="*/ 4203700 w 5889625"/>
                  <a:gd name="connsiteY123" fmla="*/ 387350 h 5291735"/>
                  <a:gd name="connsiteX124" fmla="*/ 1244600 w 5889625"/>
                  <a:gd name="connsiteY124" fmla="*/ 361950 h 5291735"/>
                  <a:gd name="connsiteX0" fmla="*/ 1244600 w 5889625"/>
                  <a:gd name="connsiteY0" fmla="*/ 361950 h 5291735"/>
                  <a:gd name="connsiteX1" fmla="*/ 1244600 w 5889625"/>
                  <a:gd name="connsiteY1" fmla="*/ 1098550 h 5291735"/>
                  <a:gd name="connsiteX2" fmla="*/ 838201 w 5889625"/>
                  <a:gd name="connsiteY2" fmla="*/ 1106487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3050 w 5889625"/>
                  <a:gd name="connsiteY96" fmla="*/ 2193925 h 5291735"/>
                  <a:gd name="connsiteX97" fmla="*/ 5546725 w 5889625"/>
                  <a:gd name="connsiteY97" fmla="*/ 2209801 h 5291735"/>
                  <a:gd name="connsiteX98" fmla="*/ 5553075 w 5889625"/>
                  <a:gd name="connsiteY98" fmla="*/ 2101851 h 5291735"/>
                  <a:gd name="connsiteX99" fmla="*/ 5645150 w 5889625"/>
                  <a:gd name="connsiteY99" fmla="*/ 2054226 h 5291735"/>
                  <a:gd name="connsiteX100" fmla="*/ 5788025 w 5889625"/>
                  <a:gd name="connsiteY100" fmla="*/ 2044701 h 5291735"/>
                  <a:gd name="connsiteX101" fmla="*/ 5889625 w 5889625"/>
                  <a:gd name="connsiteY101" fmla="*/ 1854201 h 5291735"/>
                  <a:gd name="connsiteX102" fmla="*/ 5886450 w 5889625"/>
                  <a:gd name="connsiteY102" fmla="*/ 1812925 h 5291735"/>
                  <a:gd name="connsiteX103" fmla="*/ 5730875 w 5889625"/>
                  <a:gd name="connsiteY103" fmla="*/ 1714501 h 5291735"/>
                  <a:gd name="connsiteX104" fmla="*/ 5594350 w 5889625"/>
                  <a:gd name="connsiteY104" fmla="*/ 1536701 h 5291735"/>
                  <a:gd name="connsiteX105" fmla="*/ 5470525 w 5889625"/>
                  <a:gd name="connsiteY105" fmla="*/ 1479551 h 5291735"/>
                  <a:gd name="connsiteX106" fmla="*/ 5473700 w 5889625"/>
                  <a:gd name="connsiteY106" fmla="*/ 1377950 h 5291735"/>
                  <a:gd name="connsiteX107" fmla="*/ 5470525 w 5889625"/>
                  <a:gd name="connsiteY107" fmla="*/ 1168401 h 5291735"/>
                  <a:gd name="connsiteX108" fmla="*/ 5448300 w 5889625"/>
                  <a:gd name="connsiteY108" fmla="*/ 1073151 h 5291735"/>
                  <a:gd name="connsiteX109" fmla="*/ 5445125 w 5889625"/>
                  <a:gd name="connsiteY109" fmla="*/ 898526 h 5291735"/>
                  <a:gd name="connsiteX110" fmla="*/ 5391150 w 5889625"/>
                  <a:gd name="connsiteY110" fmla="*/ 793751 h 5291735"/>
                  <a:gd name="connsiteX111" fmla="*/ 5378450 w 5889625"/>
                  <a:gd name="connsiteY111" fmla="*/ 676276 h 5291735"/>
                  <a:gd name="connsiteX112" fmla="*/ 5337175 w 5889625"/>
                  <a:gd name="connsiteY112" fmla="*/ 587376 h 5291735"/>
                  <a:gd name="connsiteX113" fmla="*/ 5308600 w 5889625"/>
                  <a:gd name="connsiteY113" fmla="*/ 361950 h 5291735"/>
                  <a:gd name="connsiteX114" fmla="*/ 5200650 w 5889625"/>
                  <a:gd name="connsiteY114" fmla="*/ 295276 h 5291735"/>
                  <a:gd name="connsiteX115" fmla="*/ 5089525 w 5889625"/>
                  <a:gd name="connsiteY115" fmla="*/ 247651 h 5291735"/>
                  <a:gd name="connsiteX116" fmla="*/ 5048250 w 5889625"/>
                  <a:gd name="connsiteY116" fmla="*/ 165101 h 5291735"/>
                  <a:gd name="connsiteX117" fmla="*/ 4911725 w 5889625"/>
                  <a:gd name="connsiteY117" fmla="*/ 98426 h 5291735"/>
                  <a:gd name="connsiteX118" fmla="*/ 4819650 w 5889625"/>
                  <a:gd name="connsiteY118" fmla="*/ 0 h 5291735"/>
                  <a:gd name="connsiteX119" fmla="*/ 4695825 w 5889625"/>
                  <a:gd name="connsiteY119" fmla="*/ 50801 h 5291735"/>
                  <a:gd name="connsiteX120" fmla="*/ 4591050 w 5889625"/>
                  <a:gd name="connsiteY120" fmla="*/ 38101 h 5291735"/>
                  <a:gd name="connsiteX121" fmla="*/ 4505325 w 5889625"/>
                  <a:gd name="connsiteY121" fmla="*/ 225426 h 5291735"/>
                  <a:gd name="connsiteX122" fmla="*/ 4340225 w 5889625"/>
                  <a:gd name="connsiteY122" fmla="*/ 269876 h 5291735"/>
                  <a:gd name="connsiteX123" fmla="*/ 4203700 w 5889625"/>
                  <a:gd name="connsiteY123" fmla="*/ 387350 h 5291735"/>
                  <a:gd name="connsiteX124" fmla="*/ 1244600 w 5889625"/>
                  <a:gd name="connsiteY124" fmla="*/ 361950 h 5291735"/>
                  <a:gd name="connsiteX0" fmla="*/ 1244600 w 5889625"/>
                  <a:gd name="connsiteY0" fmla="*/ 361950 h 5291735"/>
                  <a:gd name="connsiteX1" fmla="*/ 1244600 w 5889625"/>
                  <a:gd name="connsiteY1" fmla="*/ 1098550 h 5291735"/>
                  <a:gd name="connsiteX2" fmla="*/ 838201 w 5889625"/>
                  <a:gd name="connsiteY2" fmla="*/ 1106487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3050 w 5889625"/>
                  <a:gd name="connsiteY96" fmla="*/ 2193925 h 5291735"/>
                  <a:gd name="connsiteX97" fmla="*/ 5546725 w 5889625"/>
                  <a:gd name="connsiteY97" fmla="*/ 2209801 h 5291735"/>
                  <a:gd name="connsiteX98" fmla="*/ 5553075 w 5889625"/>
                  <a:gd name="connsiteY98" fmla="*/ 2101851 h 5291735"/>
                  <a:gd name="connsiteX99" fmla="*/ 5645150 w 5889625"/>
                  <a:gd name="connsiteY99" fmla="*/ 2054226 h 5291735"/>
                  <a:gd name="connsiteX100" fmla="*/ 5788025 w 5889625"/>
                  <a:gd name="connsiteY100" fmla="*/ 2044701 h 5291735"/>
                  <a:gd name="connsiteX101" fmla="*/ 5889625 w 5889625"/>
                  <a:gd name="connsiteY101" fmla="*/ 1854201 h 5291735"/>
                  <a:gd name="connsiteX102" fmla="*/ 5886450 w 5889625"/>
                  <a:gd name="connsiteY102" fmla="*/ 1812925 h 5291735"/>
                  <a:gd name="connsiteX103" fmla="*/ 5730875 w 5889625"/>
                  <a:gd name="connsiteY103" fmla="*/ 1714501 h 5291735"/>
                  <a:gd name="connsiteX104" fmla="*/ 5594350 w 5889625"/>
                  <a:gd name="connsiteY104" fmla="*/ 1536701 h 5291735"/>
                  <a:gd name="connsiteX105" fmla="*/ 5470525 w 5889625"/>
                  <a:gd name="connsiteY105" fmla="*/ 1479551 h 5291735"/>
                  <a:gd name="connsiteX106" fmla="*/ 5473700 w 5889625"/>
                  <a:gd name="connsiteY106" fmla="*/ 1377950 h 5291735"/>
                  <a:gd name="connsiteX107" fmla="*/ 5470525 w 5889625"/>
                  <a:gd name="connsiteY107" fmla="*/ 1168401 h 5291735"/>
                  <a:gd name="connsiteX108" fmla="*/ 5448300 w 5889625"/>
                  <a:gd name="connsiteY108" fmla="*/ 1073151 h 5291735"/>
                  <a:gd name="connsiteX109" fmla="*/ 5445125 w 5889625"/>
                  <a:gd name="connsiteY109" fmla="*/ 898526 h 5291735"/>
                  <a:gd name="connsiteX110" fmla="*/ 5391150 w 5889625"/>
                  <a:gd name="connsiteY110" fmla="*/ 793751 h 5291735"/>
                  <a:gd name="connsiteX111" fmla="*/ 5378450 w 5889625"/>
                  <a:gd name="connsiteY111" fmla="*/ 676276 h 5291735"/>
                  <a:gd name="connsiteX112" fmla="*/ 5337175 w 5889625"/>
                  <a:gd name="connsiteY112" fmla="*/ 587376 h 5291735"/>
                  <a:gd name="connsiteX113" fmla="*/ 5308600 w 5889625"/>
                  <a:gd name="connsiteY113" fmla="*/ 361950 h 5291735"/>
                  <a:gd name="connsiteX114" fmla="*/ 5200650 w 5889625"/>
                  <a:gd name="connsiteY114" fmla="*/ 295276 h 5291735"/>
                  <a:gd name="connsiteX115" fmla="*/ 5089525 w 5889625"/>
                  <a:gd name="connsiteY115" fmla="*/ 247651 h 5291735"/>
                  <a:gd name="connsiteX116" fmla="*/ 5048250 w 5889625"/>
                  <a:gd name="connsiteY116" fmla="*/ 165101 h 5291735"/>
                  <a:gd name="connsiteX117" fmla="*/ 4911725 w 5889625"/>
                  <a:gd name="connsiteY117" fmla="*/ 98426 h 5291735"/>
                  <a:gd name="connsiteX118" fmla="*/ 4819650 w 5889625"/>
                  <a:gd name="connsiteY118" fmla="*/ 0 h 5291735"/>
                  <a:gd name="connsiteX119" fmla="*/ 4695825 w 5889625"/>
                  <a:gd name="connsiteY119" fmla="*/ 50801 h 5291735"/>
                  <a:gd name="connsiteX120" fmla="*/ 4591050 w 5889625"/>
                  <a:gd name="connsiteY120" fmla="*/ 38101 h 5291735"/>
                  <a:gd name="connsiteX121" fmla="*/ 4505325 w 5889625"/>
                  <a:gd name="connsiteY121" fmla="*/ 225426 h 5291735"/>
                  <a:gd name="connsiteX122" fmla="*/ 4340225 w 5889625"/>
                  <a:gd name="connsiteY122" fmla="*/ 269876 h 5291735"/>
                  <a:gd name="connsiteX123" fmla="*/ 4189412 w 5889625"/>
                  <a:gd name="connsiteY123" fmla="*/ 368300 h 5291735"/>
                  <a:gd name="connsiteX124" fmla="*/ 1244600 w 5889625"/>
                  <a:gd name="connsiteY124" fmla="*/ 361950 h 5291735"/>
                  <a:gd name="connsiteX0" fmla="*/ 1244600 w 5889625"/>
                  <a:gd name="connsiteY0" fmla="*/ 361950 h 5291735"/>
                  <a:gd name="connsiteX1" fmla="*/ 1244600 w 5889625"/>
                  <a:gd name="connsiteY1" fmla="*/ 1098550 h 5291735"/>
                  <a:gd name="connsiteX2" fmla="*/ 838201 w 5889625"/>
                  <a:gd name="connsiteY2" fmla="*/ 1106487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3050 w 5889625"/>
                  <a:gd name="connsiteY96" fmla="*/ 2193925 h 5291735"/>
                  <a:gd name="connsiteX97" fmla="*/ 5546725 w 5889625"/>
                  <a:gd name="connsiteY97" fmla="*/ 2209801 h 5291735"/>
                  <a:gd name="connsiteX98" fmla="*/ 5553075 w 5889625"/>
                  <a:gd name="connsiteY98" fmla="*/ 2101851 h 5291735"/>
                  <a:gd name="connsiteX99" fmla="*/ 5645150 w 5889625"/>
                  <a:gd name="connsiteY99" fmla="*/ 2054226 h 5291735"/>
                  <a:gd name="connsiteX100" fmla="*/ 5788025 w 5889625"/>
                  <a:gd name="connsiteY100" fmla="*/ 2044701 h 5291735"/>
                  <a:gd name="connsiteX101" fmla="*/ 5889625 w 5889625"/>
                  <a:gd name="connsiteY101" fmla="*/ 1854201 h 5291735"/>
                  <a:gd name="connsiteX102" fmla="*/ 5886450 w 5889625"/>
                  <a:gd name="connsiteY102" fmla="*/ 1812925 h 5291735"/>
                  <a:gd name="connsiteX103" fmla="*/ 5730875 w 5889625"/>
                  <a:gd name="connsiteY103" fmla="*/ 1714501 h 5291735"/>
                  <a:gd name="connsiteX104" fmla="*/ 5594350 w 5889625"/>
                  <a:gd name="connsiteY104" fmla="*/ 1536701 h 5291735"/>
                  <a:gd name="connsiteX105" fmla="*/ 5470525 w 5889625"/>
                  <a:gd name="connsiteY105" fmla="*/ 1479551 h 5291735"/>
                  <a:gd name="connsiteX106" fmla="*/ 5473700 w 5889625"/>
                  <a:gd name="connsiteY106" fmla="*/ 1377950 h 5291735"/>
                  <a:gd name="connsiteX107" fmla="*/ 5470525 w 5889625"/>
                  <a:gd name="connsiteY107" fmla="*/ 1168401 h 5291735"/>
                  <a:gd name="connsiteX108" fmla="*/ 5448300 w 5889625"/>
                  <a:gd name="connsiteY108" fmla="*/ 1073151 h 5291735"/>
                  <a:gd name="connsiteX109" fmla="*/ 5445125 w 5889625"/>
                  <a:gd name="connsiteY109" fmla="*/ 898526 h 5291735"/>
                  <a:gd name="connsiteX110" fmla="*/ 5391150 w 5889625"/>
                  <a:gd name="connsiteY110" fmla="*/ 793751 h 5291735"/>
                  <a:gd name="connsiteX111" fmla="*/ 5378450 w 5889625"/>
                  <a:gd name="connsiteY111" fmla="*/ 676276 h 5291735"/>
                  <a:gd name="connsiteX112" fmla="*/ 5337175 w 5889625"/>
                  <a:gd name="connsiteY112" fmla="*/ 587376 h 5291735"/>
                  <a:gd name="connsiteX113" fmla="*/ 5308600 w 5889625"/>
                  <a:gd name="connsiteY113" fmla="*/ 361950 h 5291735"/>
                  <a:gd name="connsiteX114" fmla="*/ 5200650 w 5889625"/>
                  <a:gd name="connsiteY114" fmla="*/ 295276 h 5291735"/>
                  <a:gd name="connsiteX115" fmla="*/ 5089525 w 5889625"/>
                  <a:gd name="connsiteY115" fmla="*/ 247651 h 5291735"/>
                  <a:gd name="connsiteX116" fmla="*/ 5048250 w 5889625"/>
                  <a:gd name="connsiteY116" fmla="*/ 165101 h 5291735"/>
                  <a:gd name="connsiteX117" fmla="*/ 4911725 w 5889625"/>
                  <a:gd name="connsiteY117" fmla="*/ 98426 h 5291735"/>
                  <a:gd name="connsiteX118" fmla="*/ 4819650 w 5889625"/>
                  <a:gd name="connsiteY118" fmla="*/ 0 h 5291735"/>
                  <a:gd name="connsiteX119" fmla="*/ 4695825 w 5889625"/>
                  <a:gd name="connsiteY119" fmla="*/ 50801 h 5291735"/>
                  <a:gd name="connsiteX120" fmla="*/ 4591050 w 5889625"/>
                  <a:gd name="connsiteY120" fmla="*/ 38101 h 5291735"/>
                  <a:gd name="connsiteX121" fmla="*/ 4505325 w 5889625"/>
                  <a:gd name="connsiteY121" fmla="*/ 225426 h 5291735"/>
                  <a:gd name="connsiteX122" fmla="*/ 4340225 w 5889625"/>
                  <a:gd name="connsiteY122" fmla="*/ 269876 h 5291735"/>
                  <a:gd name="connsiteX123" fmla="*/ 4189412 w 5889625"/>
                  <a:gd name="connsiteY123" fmla="*/ 368300 h 5291735"/>
                  <a:gd name="connsiteX124" fmla="*/ 3413125 w 5889625"/>
                  <a:gd name="connsiteY124" fmla="*/ 277814 h 5291735"/>
                  <a:gd name="connsiteX125" fmla="*/ 1244600 w 5889625"/>
                  <a:gd name="connsiteY125" fmla="*/ 361950 h 5291735"/>
                  <a:gd name="connsiteX0" fmla="*/ 1244600 w 5889625"/>
                  <a:gd name="connsiteY0" fmla="*/ 361950 h 5291735"/>
                  <a:gd name="connsiteX1" fmla="*/ 1244600 w 5889625"/>
                  <a:gd name="connsiteY1" fmla="*/ 1098550 h 5291735"/>
                  <a:gd name="connsiteX2" fmla="*/ 838201 w 5889625"/>
                  <a:gd name="connsiteY2" fmla="*/ 1106487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3050 w 5889625"/>
                  <a:gd name="connsiteY96" fmla="*/ 2193925 h 5291735"/>
                  <a:gd name="connsiteX97" fmla="*/ 5546725 w 5889625"/>
                  <a:gd name="connsiteY97" fmla="*/ 2209801 h 5291735"/>
                  <a:gd name="connsiteX98" fmla="*/ 5553075 w 5889625"/>
                  <a:gd name="connsiteY98" fmla="*/ 2101851 h 5291735"/>
                  <a:gd name="connsiteX99" fmla="*/ 5645150 w 5889625"/>
                  <a:gd name="connsiteY99" fmla="*/ 2054226 h 5291735"/>
                  <a:gd name="connsiteX100" fmla="*/ 5788025 w 5889625"/>
                  <a:gd name="connsiteY100" fmla="*/ 2044701 h 5291735"/>
                  <a:gd name="connsiteX101" fmla="*/ 5889625 w 5889625"/>
                  <a:gd name="connsiteY101" fmla="*/ 1854201 h 5291735"/>
                  <a:gd name="connsiteX102" fmla="*/ 5886450 w 5889625"/>
                  <a:gd name="connsiteY102" fmla="*/ 1812925 h 5291735"/>
                  <a:gd name="connsiteX103" fmla="*/ 5730875 w 5889625"/>
                  <a:gd name="connsiteY103" fmla="*/ 1714501 h 5291735"/>
                  <a:gd name="connsiteX104" fmla="*/ 5594350 w 5889625"/>
                  <a:gd name="connsiteY104" fmla="*/ 1536701 h 5291735"/>
                  <a:gd name="connsiteX105" fmla="*/ 5470525 w 5889625"/>
                  <a:gd name="connsiteY105" fmla="*/ 1479551 h 5291735"/>
                  <a:gd name="connsiteX106" fmla="*/ 5473700 w 5889625"/>
                  <a:gd name="connsiteY106" fmla="*/ 1377950 h 5291735"/>
                  <a:gd name="connsiteX107" fmla="*/ 5470525 w 5889625"/>
                  <a:gd name="connsiteY107" fmla="*/ 1168401 h 5291735"/>
                  <a:gd name="connsiteX108" fmla="*/ 5448300 w 5889625"/>
                  <a:gd name="connsiteY108" fmla="*/ 1073151 h 5291735"/>
                  <a:gd name="connsiteX109" fmla="*/ 5445125 w 5889625"/>
                  <a:gd name="connsiteY109" fmla="*/ 898526 h 5291735"/>
                  <a:gd name="connsiteX110" fmla="*/ 5391150 w 5889625"/>
                  <a:gd name="connsiteY110" fmla="*/ 793751 h 5291735"/>
                  <a:gd name="connsiteX111" fmla="*/ 5378450 w 5889625"/>
                  <a:gd name="connsiteY111" fmla="*/ 676276 h 5291735"/>
                  <a:gd name="connsiteX112" fmla="*/ 5337175 w 5889625"/>
                  <a:gd name="connsiteY112" fmla="*/ 587376 h 5291735"/>
                  <a:gd name="connsiteX113" fmla="*/ 5308600 w 5889625"/>
                  <a:gd name="connsiteY113" fmla="*/ 361950 h 5291735"/>
                  <a:gd name="connsiteX114" fmla="*/ 5200650 w 5889625"/>
                  <a:gd name="connsiteY114" fmla="*/ 295276 h 5291735"/>
                  <a:gd name="connsiteX115" fmla="*/ 5089525 w 5889625"/>
                  <a:gd name="connsiteY115" fmla="*/ 247651 h 5291735"/>
                  <a:gd name="connsiteX116" fmla="*/ 5048250 w 5889625"/>
                  <a:gd name="connsiteY116" fmla="*/ 165101 h 5291735"/>
                  <a:gd name="connsiteX117" fmla="*/ 4911725 w 5889625"/>
                  <a:gd name="connsiteY117" fmla="*/ 98426 h 5291735"/>
                  <a:gd name="connsiteX118" fmla="*/ 4819650 w 5889625"/>
                  <a:gd name="connsiteY118" fmla="*/ 0 h 5291735"/>
                  <a:gd name="connsiteX119" fmla="*/ 4695825 w 5889625"/>
                  <a:gd name="connsiteY119" fmla="*/ 50801 h 5291735"/>
                  <a:gd name="connsiteX120" fmla="*/ 4591050 w 5889625"/>
                  <a:gd name="connsiteY120" fmla="*/ 38101 h 5291735"/>
                  <a:gd name="connsiteX121" fmla="*/ 4505325 w 5889625"/>
                  <a:gd name="connsiteY121" fmla="*/ 225426 h 5291735"/>
                  <a:gd name="connsiteX122" fmla="*/ 4340225 w 5889625"/>
                  <a:gd name="connsiteY122" fmla="*/ 269876 h 5291735"/>
                  <a:gd name="connsiteX123" fmla="*/ 4189412 w 5889625"/>
                  <a:gd name="connsiteY123" fmla="*/ 368300 h 5291735"/>
                  <a:gd name="connsiteX124" fmla="*/ 3413125 w 5889625"/>
                  <a:gd name="connsiteY124" fmla="*/ 277814 h 5291735"/>
                  <a:gd name="connsiteX125" fmla="*/ 3308350 w 5889625"/>
                  <a:gd name="connsiteY125" fmla="*/ 373064 h 5291735"/>
                  <a:gd name="connsiteX126" fmla="*/ 1244600 w 5889625"/>
                  <a:gd name="connsiteY126" fmla="*/ 361950 h 5291735"/>
                  <a:gd name="connsiteX0" fmla="*/ 1244600 w 5889625"/>
                  <a:gd name="connsiteY0" fmla="*/ 361950 h 5291735"/>
                  <a:gd name="connsiteX1" fmla="*/ 1244600 w 5889625"/>
                  <a:gd name="connsiteY1" fmla="*/ 1098550 h 5291735"/>
                  <a:gd name="connsiteX2" fmla="*/ 838201 w 5889625"/>
                  <a:gd name="connsiteY2" fmla="*/ 1106487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3050 w 5889625"/>
                  <a:gd name="connsiteY96" fmla="*/ 2193925 h 5291735"/>
                  <a:gd name="connsiteX97" fmla="*/ 5546725 w 5889625"/>
                  <a:gd name="connsiteY97" fmla="*/ 2209801 h 5291735"/>
                  <a:gd name="connsiteX98" fmla="*/ 5553075 w 5889625"/>
                  <a:gd name="connsiteY98" fmla="*/ 2101851 h 5291735"/>
                  <a:gd name="connsiteX99" fmla="*/ 5645150 w 5889625"/>
                  <a:gd name="connsiteY99" fmla="*/ 2054226 h 5291735"/>
                  <a:gd name="connsiteX100" fmla="*/ 5788025 w 5889625"/>
                  <a:gd name="connsiteY100" fmla="*/ 2044701 h 5291735"/>
                  <a:gd name="connsiteX101" fmla="*/ 5889625 w 5889625"/>
                  <a:gd name="connsiteY101" fmla="*/ 1854201 h 5291735"/>
                  <a:gd name="connsiteX102" fmla="*/ 5886450 w 5889625"/>
                  <a:gd name="connsiteY102" fmla="*/ 1812925 h 5291735"/>
                  <a:gd name="connsiteX103" fmla="*/ 5730875 w 5889625"/>
                  <a:gd name="connsiteY103" fmla="*/ 1714501 h 5291735"/>
                  <a:gd name="connsiteX104" fmla="*/ 5594350 w 5889625"/>
                  <a:gd name="connsiteY104" fmla="*/ 1536701 h 5291735"/>
                  <a:gd name="connsiteX105" fmla="*/ 5470525 w 5889625"/>
                  <a:gd name="connsiteY105" fmla="*/ 1479551 h 5291735"/>
                  <a:gd name="connsiteX106" fmla="*/ 5473700 w 5889625"/>
                  <a:gd name="connsiteY106" fmla="*/ 1377950 h 5291735"/>
                  <a:gd name="connsiteX107" fmla="*/ 5470525 w 5889625"/>
                  <a:gd name="connsiteY107" fmla="*/ 1168401 h 5291735"/>
                  <a:gd name="connsiteX108" fmla="*/ 5448300 w 5889625"/>
                  <a:gd name="connsiteY108" fmla="*/ 1073151 h 5291735"/>
                  <a:gd name="connsiteX109" fmla="*/ 5445125 w 5889625"/>
                  <a:gd name="connsiteY109" fmla="*/ 898526 h 5291735"/>
                  <a:gd name="connsiteX110" fmla="*/ 5391150 w 5889625"/>
                  <a:gd name="connsiteY110" fmla="*/ 793751 h 5291735"/>
                  <a:gd name="connsiteX111" fmla="*/ 5378450 w 5889625"/>
                  <a:gd name="connsiteY111" fmla="*/ 676276 h 5291735"/>
                  <a:gd name="connsiteX112" fmla="*/ 5337175 w 5889625"/>
                  <a:gd name="connsiteY112" fmla="*/ 587376 h 5291735"/>
                  <a:gd name="connsiteX113" fmla="*/ 5308600 w 5889625"/>
                  <a:gd name="connsiteY113" fmla="*/ 361950 h 5291735"/>
                  <a:gd name="connsiteX114" fmla="*/ 5200650 w 5889625"/>
                  <a:gd name="connsiteY114" fmla="*/ 295276 h 5291735"/>
                  <a:gd name="connsiteX115" fmla="*/ 5089525 w 5889625"/>
                  <a:gd name="connsiteY115" fmla="*/ 247651 h 5291735"/>
                  <a:gd name="connsiteX116" fmla="*/ 5048250 w 5889625"/>
                  <a:gd name="connsiteY116" fmla="*/ 165101 h 5291735"/>
                  <a:gd name="connsiteX117" fmla="*/ 4911725 w 5889625"/>
                  <a:gd name="connsiteY117" fmla="*/ 98426 h 5291735"/>
                  <a:gd name="connsiteX118" fmla="*/ 4819650 w 5889625"/>
                  <a:gd name="connsiteY118" fmla="*/ 0 h 5291735"/>
                  <a:gd name="connsiteX119" fmla="*/ 4695825 w 5889625"/>
                  <a:gd name="connsiteY119" fmla="*/ 50801 h 5291735"/>
                  <a:gd name="connsiteX120" fmla="*/ 4591050 w 5889625"/>
                  <a:gd name="connsiteY120" fmla="*/ 38101 h 5291735"/>
                  <a:gd name="connsiteX121" fmla="*/ 4505325 w 5889625"/>
                  <a:gd name="connsiteY121" fmla="*/ 225426 h 5291735"/>
                  <a:gd name="connsiteX122" fmla="*/ 4340225 w 5889625"/>
                  <a:gd name="connsiteY122" fmla="*/ 269876 h 5291735"/>
                  <a:gd name="connsiteX123" fmla="*/ 4189412 w 5889625"/>
                  <a:gd name="connsiteY123" fmla="*/ 368300 h 5291735"/>
                  <a:gd name="connsiteX124" fmla="*/ 3451225 w 5889625"/>
                  <a:gd name="connsiteY124" fmla="*/ 363539 h 5291735"/>
                  <a:gd name="connsiteX125" fmla="*/ 3413125 w 5889625"/>
                  <a:gd name="connsiteY125" fmla="*/ 277814 h 5291735"/>
                  <a:gd name="connsiteX126" fmla="*/ 3308350 w 5889625"/>
                  <a:gd name="connsiteY126" fmla="*/ 373064 h 5291735"/>
                  <a:gd name="connsiteX127" fmla="*/ 1244600 w 5889625"/>
                  <a:gd name="connsiteY127" fmla="*/ 361950 h 5291735"/>
                  <a:gd name="connsiteX0" fmla="*/ 1244600 w 5889625"/>
                  <a:gd name="connsiteY0" fmla="*/ 361950 h 5291735"/>
                  <a:gd name="connsiteX1" fmla="*/ 1244600 w 5889625"/>
                  <a:gd name="connsiteY1" fmla="*/ 1098550 h 5291735"/>
                  <a:gd name="connsiteX2" fmla="*/ 838201 w 5889625"/>
                  <a:gd name="connsiteY2" fmla="*/ 1106487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3050 w 5889625"/>
                  <a:gd name="connsiteY96" fmla="*/ 2193925 h 5291735"/>
                  <a:gd name="connsiteX97" fmla="*/ 5546725 w 5889625"/>
                  <a:gd name="connsiteY97" fmla="*/ 2209801 h 5291735"/>
                  <a:gd name="connsiteX98" fmla="*/ 5553075 w 5889625"/>
                  <a:gd name="connsiteY98" fmla="*/ 2101851 h 5291735"/>
                  <a:gd name="connsiteX99" fmla="*/ 5645150 w 5889625"/>
                  <a:gd name="connsiteY99" fmla="*/ 2054226 h 5291735"/>
                  <a:gd name="connsiteX100" fmla="*/ 5788025 w 5889625"/>
                  <a:gd name="connsiteY100" fmla="*/ 2044701 h 5291735"/>
                  <a:gd name="connsiteX101" fmla="*/ 5889625 w 5889625"/>
                  <a:gd name="connsiteY101" fmla="*/ 1854201 h 5291735"/>
                  <a:gd name="connsiteX102" fmla="*/ 5886450 w 5889625"/>
                  <a:gd name="connsiteY102" fmla="*/ 1812925 h 5291735"/>
                  <a:gd name="connsiteX103" fmla="*/ 5730875 w 5889625"/>
                  <a:gd name="connsiteY103" fmla="*/ 1714501 h 5291735"/>
                  <a:gd name="connsiteX104" fmla="*/ 5594350 w 5889625"/>
                  <a:gd name="connsiteY104" fmla="*/ 1536701 h 5291735"/>
                  <a:gd name="connsiteX105" fmla="*/ 5470525 w 5889625"/>
                  <a:gd name="connsiteY105" fmla="*/ 1479551 h 5291735"/>
                  <a:gd name="connsiteX106" fmla="*/ 5473700 w 5889625"/>
                  <a:gd name="connsiteY106" fmla="*/ 1377950 h 5291735"/>
                  <a:gd name="connsiteX107" fmla="*/ 5470525 w 5889625"/>
                  <a:gd name="connsiteY107" fmla="*/ 1168401 h 5291735"/>
                  <a:gd name="connsiteX108" fmla="*/ 5448300 w 5889625"/>
                  <a:gd name="connsiteY108" fmla="*/ 1073151 h 5291735"/>
                  <a:gd name="connsiteX109" fmla="*/ 5445125 w 5889625"/>
                  <a:gd name="connsiteY109" fmla="*/ 898526 h 5291735"/>
                  <a:gd name="connsiteX110" fmla="*/ 5391150 w 5889625"/>
                  <a:gd name="connsiteY110" fmla="*/ 793751 h 5291735"/>
                  <a:gd name="connsiteX111" fmla="*/ 5378450 w 5889625"/>
                  <a:gd name="connsiteY111" fmla="*/ 676276 h 5291735"/>
                  <a:gd name="connsiteX112" fmla="*/ 5337175 w 5889625"/>
                  <a:gd name="connsiteY112" fmla="*/ 587376 h 5291735"/>
                  <a:gd name="connsiteX113" fmla="*/ 5308600 w 5889625"/>
                  <a:gd name="connsiteY113" fmla="*/ 361950 h 5291735"/>
                  <a:gd name="connsiteX114" fmla="*/ 5200650 w 5889625"/>
                  <a:gd name="connsiteY114" fmla="*/ 295276 h 5291735"/>
                  <a:gd name="connsiteX115" fmla="*/ 5089525 w 5889625"/>
                  <a:gd name="connsiteY115" fmla="*/ 247651 h 5291735"/>
                  <a:gd name="connsiteX116" fmla="*/ 5048250 w 5889625"/>
                  <a:gd name="connsiteY116" fmla="*/ 165101 h 5291735"/>
                  <a:gd name="connsiteX117" fmla="*/ 4911725 w 5889625"/>
                  <a:gd name="connsiteY117" fmla="*/ 98426 h 5291735"/>
                  <a:gd name="connsiteX118" fmla="*/ 4819650 w 5889625"/>
                  <a:gd name="connsiteY118" fmla="*/ 0 h 5291735"/>
                  <a:gd name="connsiteX119" fmla="*/ 4695825 w 5889625"/>
                  <a:gd name="connsiteY119" fmla="*/ 50801 h 5291735"/>
                  <a:gd name="connsiteX120" fmla="*/ 4591050 w 5889625"/>
                  <a:gd name="connsiteY120" fmla="*/ 38101 h 5291735"/>
                  <a:gd name="connsiteX121" fmla="*/ 4505325 w 5889625"/>
                  <a:gd name="connsiteY121" fmla="*/ 225426 h 5291735"/>
                  <a:gd name="connsiteX122" fmla="*/ 4340225 w 5889625"/>
                  <a:gd name="connsiteY122" fmla="*/ 269876 h 5291735"/>
                  <a:gd name="connsiteX123" fmla="*/ 4189412 w 5889625"/>
                  <a:gd name="connsiteY123" fmla="*/ 368300 h 5291735"/>
                  <a:gd name="connsiteX124" fmla="*/ 3451225 w 5889625"/>
                  <a:gd name="connsiteY124" fmla="*/ 363539 h 5291735"/>
                  <a:gd name="connsiteX125" fmla="*/ 3379788 w 5889625"/>
                  <a:gd name="connsiteY125" fmla="*/ 273052 h 5291735"/>
                  <a:gd name="connsiteX126" fmla="*/ 3308350 w 5889625"/>
                  <a:gd name="connsiteY126" fmla="*/ 373064 h 5291735"/>
                  <a:gd name="connsiteX127" fmla="*/ 1244600 w 5889625"/>
                  <a:gd name="connsiteY127" fmla="*/ 361950 h 5291735"/>
                  <a:gd name="connsiteX0" fmla="*/ 1244600 w 5889625"/>
                  <a:gd name="connsiteY0" fmla="*/ 361950 h 5291735"/>
                  <a:gd name="connsiteX1" fmla="*/ 1244600 w 5889625"/>
                  <a:gd name="connsiteY1" fmla="*/ 1098550 h 5291735"/>
                  <a:gd name="connsiteX2" fmla="*/ 838201 w 5889625"/>
                  <a:gd name="connsiteY2" fmla="*/ 1106487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3050 w 5889625"/>
                  <a:gd name="connsiteY96" fmla="*/ 2193925 h 5291735"/>
                  <a:gd name="connsiteX97" fmla="*/ 5546725 w 5889625"/>
                  <a:gd name="connsiteY97" fmla="*/ 2209801 h 5291735"/>
                  <a:gd name="connsiteX98" fmla="*/ 5553075 w 5889625"/>
                  <a:gd name="connsiteY98" fmla="*/ 2101851 h 5291735"/>
                  <a:gd name="connsiteX99" fmla="*/ 5645150 w 5889625"/>
                  <a:gd name="connsiteY99" fmla="*/ 2054226 h 5291735"/>
                  <a:gd name="connsiteX100" fmla="*/ 5788025 w 5889625"/>
                  <a:gd name="connsiteY100" fmla="*/ 2044701 h 5291735"/>
                  <a:gd name="connsiteX101" fmla="*/ 5889625 w 5889625"/>
                  <a:gd name="connsiteY101" fmla="*/ 1854201 h 5291735"/>
                  <a:gd name="connsiteX102" fmla="*/ 5886450 w 5889625"/>
                  <a:gd name="connsiteY102" fmla="*/ 1812925 h 5291735"/>
                  <a:gd name="connsiteX103" fmla="*/ 5730875 w 5889625"/>
                  <a:gd name="connsiteY103" fmla="*/ 1714501 h 5291735"/>
                  <a:gd name="connsiteX104" fmla="*/ 5594350 w 5889625"/>
                  <a:gd name="connsiteY104" fmla="*/ 1536701 h 5291735"/>
                  <a:gd name="connsiteX105" fmla="*/ 5470525 w 5889625"/>
                  <a:gd name="connsiteY105" fmla="*/ 1479551 h 5291735"/>
                  <a:gd name="connsiteX106" fmla="*/ 5473700 w 5889625"/>
                  <a:gd name="connsiteY106" fmla="*/ 1377950 h 5291735"/>
                  <a:gd name="connsiteX107" fmla="*/ 5470525 w 5889625"/>
                  <a:gd name="connsiteY107" fmla="*/ 1168401 h 5291735"/>
                  <a:gd name="connsiteX108" fmla="*/ 5448300 w 5889625"/>
                  <a:gd name="connsiteY108" fmla="*/ 1073151 h 5291735"/>
                  <a:gd name="connsiteX109" fmla="*/ 5445125 w 5889625"/>
                  <a:gd name="connsiteY109" fmla="*/ 898526 h 5291735"/>
                  <a:gd name="connsiteX110" fmla="*/ 5391150 w 5889625"/>
                  <a:gd name="connsiteY110" fmla="*/ 793751 h 5291735"/>
                  <a:gd name="connsiteX111" fmla="*/ 5378450 w 5889625"/>
                  <a:gd name="connsiteY111" fmla="*/ 676276 h 5291735"/>
                  <a:gd name="connsiteX112" fmla="*/ 5337175 w 5889625"/>
                  <a:gd name="connsiteY112" fmla="*/ 587376 h 5291735"/>
                  <a:gd name="connsiteX113" fmla="*/ 5308600 w 5889625"/>
                  <a:gd name="connsiteY113" fmla="*/ 361950 h 5291735"/>
                  <a:gd name="connsiteX114" fmla="*/ 5200650 w 5889625"/>
                  <a:gd name="connsiteY114" fmla="*/ 295276 h 5291735"/>
                  <a:gd name="connsiteX115" fmla="*/ 5089525 w 5889625"/>
                  <a:gd name="connsiteY115" fmla="*/ 247651 h 5291735"/>
                  <a:gd name="connsiteX116" fmla="*/ 5048250 w 5889625"/>
                  <a:gd name="connsiteY116" fmla="*/ 165101 h 5291735"/>
                  <a:gd name="connsiteX117" fmla="*/ 4911725 w 5889625"/>
                  <a:gd name="connsiteY117" fmla="*/ 98426 h 5291735"/>
                  <a:gd name="connsiteX118" fmla="*/ 4819650 w 5889625"/>
                  <a:gd name="connsiteY118" fmla="*/ 0 h 5291735"/>
                  <a:gd name="connsiteX119" fmla="*/ 4695825 w 5889625"/>
                  <a:gd name="connsiteY119" fmla="*/ 50801 h 5291735"/>
                  <a:gd name="connsiteX120" fmla="*/ 4591050 w 5889625"/>
                  <a:gd name="connsiteY120" fmla="*/ 38101 h 5291735"/>
                  <a:gd name="connsiteX121" fmla="*/ 4505325 w 5889625"/>
                  <a:gd name="connsiteY121" fmla="*/ 225426 h 5291735"/>
                  <a:gd name="connsiteX122" fmla="*/ 4340225 w 5889625"/>
                  <a:gd name="connsiteY122" fmla="*/ 269876 h 5291735"/>
                  <a:gd name="connsiteX123" fmla="*/ 4189412 w 5889625"/>
                  <a:gd name="connsiteY123" fmla="*/ 368300 h 5291735"/>
                  <a:gd name="connsiteX124" fmla="*/ 3451225 w 5889625"/>
                  <a:gd name="connsiteY124" fmla="*/ 363539 h 5291735"/>
                  <a:gd name="connsiteX125" fmla="*/ 3379788 w 5889625"/>
                  <a:gd name="connsiteY125" fmla="*/ 273052 h 5291735"/>
                  <a:gd name="connsiteX126" fmla="*/ 3308350 w 5889625"/>
                  <a:gd name="connsiteY126" fmla="*/ 373064 h 5291735"/>
                  <a:gd name="connsiteX127" fmla="*/ 1244600 w 5889625"/>
                  <a:gd name="connsiteY127" fmla="*/ 361950 h 5291735"/>
                  <a:gd name="connsiteX0" fmla="*/ 1244600 w 5889625"/>
                  <a:gd name="connsiteY0" fmla="*/ 361950 h 5291735"/>
                  <a:gd name="connsiteX1" fmla="*/ 1244600 w 5889625"/>
                  <a:gd name="connsiteY1" fmla="*/ 1098550 h 5291735"/>
                  <a:gd name="connsiteX2" fmla="*/ 838201 w 5889625"/>
                  <a:gd name="connsiteY2" fmla="*/ 1106487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3050 w 5889625"/>
                  <a:gd name="connsiteY96" fmla="*/ 2193925 h 5291735"/>
                  <a:gd name="connsiteX97" fmla="*/ 5546725 w 5889625"/>
                  <a:gd name="connsiteY97" fmla="*/ 2209801 h 5291735"/>
                  <a:gd name="connsiteX98" fmla="*/ 5553075 w 5889625"/>
                  <a:gd name="connsiteY98" fmla="*/ 2101851 h 5291735"/>
                  <a:gd name="connsiteX99" fmla="*/ 5645150 w 5889625"/>
                  <a:gd name="connsiteY99" fmla="*/ 2054226 h 5291735"/>
                  <a:gd name="connsiteX100" fmla="*/ 5788025 w 5889625"/>
                  <a:gd name="connsiteY100" fmla="*/ 2044701 h 5291735"/>
                  <a:gd name="connsiteX101" fmla="*/ 5889625 w 5889625"/>
                  <a:gd name="connsiteY101" fmla="*/ 1854201 h 5291735"/>
                  <a:gd name="connsiteX102" fmla="*/ 5886450 w 5889625"/>
                  <a:gd name="connsiteY102" fmla="*/ 1812925 h 5291735"/>
                  <a:gd name="connsiteX103" fmla="*/ 5730875 w 5889625"/>
                  <a:gd name="connsiteY103" fmla="*/ 1714501 h 5291735"/>
                  <a:gd name="connsiteX104" fmla="*/ 5594350 w 5889625"/>
                  <a:gd name="connsiteY104" fmla="*/ 1536701 h 5291735"/>
                  <a:gd name="connsiteX105" fmla="*/ 5470525 w 5889625"/>
                  <a:gd name="connsiteY105" fmla="*/ 1479551 h 5291735"/>
                  <a:gd name="connsiteX106" fmla="*/ 5473700 w 5889625"/>
                  <a:gd name="connsiteY106" fmla="*/ 1377950 h 5291735"/>
                  <a:gd name="connsiteX107" fmla="*/ 5470525 w 5889625"/>
                  <a:gd name="connsiteY107" fmla="*/ 1168401 h 5291735"/>
                  <a:gd name="connsiteX108" fmla="*/ 5448300 w 5889625"/>
                  <a:gd name="connsiteY108" fmla="*/ 1073151 h 5291735"/>
                  <a:gd name="connsiteX109" fmla="*/ 5445125 w 5889625"/>
                  <a:gd name="connsiteY109" fmla="*/ 898526 h 5291735"/>
                  <a:gd name="connsiteX110" fmla="*/ 5391150 w 5889625"/>
                  <a:gd name="connsiteY110" fmla="*/ 793751 h 5291735"/>
                  <a:gd name="connsiteX111" fmla="*/ 5378450 w 5889625"/>
                  <a:gd name="connsiteY111" fmla="*/ 676276 h 5291735"/>
                  <a:gd name="connsiteX112" fmla="*/ 5337175 w 5889625"/>
                  <a:gd name="connsiteY112" fmla="*/ 587376 h 5291735"/>
                  <a:gd name="connsiteX113" fmla="*/ 5308600 w 5889625"/>
                  <a:gd name="connsiteY113" fmla="*/ 361950 h 5291735"/>
                  <a:gd name="connsiteX114" fmla="*/ 5200650 w 5889625"/>
                  <a:gd name="connsiteY114" fmla="*/ 295276 h 5291735"/>
                  <a:gd name="connsiteX115" fmla="*/ 5089525 w 5889625"/>
                  <a:gd name="connsiteY115" fmla="*/ 247651 h 5291735"/>
                  <a:gd name="connsiteX116" fmla="*/ 5048250 w 5889625"/>
                  <a:gd name="connsiteY116" fmla="*/ 165101 h 5291735"/>
                  <a:gd name="connsiteX117" fmla="*/ 4911725 w 5889625"/>
                  <a:gd name="connsiteY117" fmla="*/ 98426 h 5291735"/>
                  <a:gd name="connsiteX118" fmla="*/ 4819650 w 5889625"/>
                  <a:gd name="connsiteY118" fmla="*/ 0 h 5291735"/>
                  <a:gd name="connsiteX119" fmla="*/ 4695825 w 5889625"/>
                  <a:gd name="connsiteY119" fmla="*/ 50801 h 5291735"/>
                  <a:gd name="connsiteX120" fmla="*/ 4591050 w 5889625"/>
                  <a:gd name="connsiteY120" fmla="*/ 38101 h 5291735"/>
                  <a:gd name="connsiteX121" fmla="*/ 4505325 w 5889625"/>
                  <a:gd name="connsiteY121" fmla="*/ 225426 h 5291735"/>
                  <a:gd name="connsiteX122" fmla="*/ 4340225 w 5889625"/>
                  <a:gd name="connsiteY122" fmla="*/ 269876 h 5291735"/>
                  <a:gd name="connsiteX123" fmla="*/ 4189412 w 5889625"/>
                  <a:gd name="connsiteY123" fmla="*/ 368300 h 5291735"/>
                  <a:gd name="connsiteX124" fmla="*/ 3451225 w 5889625"/>
                  <a:gd name="connsiteY124" fmla="*/ 363539 h 5291735"/>
                  <a:gd name="connsiteX125" fmla="*/ 3379788 w 5889625"/>
                  <a:gd name="connsiteY125" fmla="*/ 273052 h 5291735"/>
                  <a:gd name="connsiteX126" fmla="*/ 3294063 w 5889625"/>
                  <a:gd name="connsiteY126" fmla="*/ 377827 h 5291735"/>
                  <a:gd name="connsiteX127" fmla="*/ 1244600 w 5889625"/>
                  <a:gd name="connsiteY127" fmla="*/ 361950 h 5291735"/>
                  <a:gd name="connsiteX0" fmla="*/ 1244600 w 5889625"/>
                  <a:gd name="connsiteY0" fmla="*/ 361950 h 5291735"/>
                  <a:gd name="connsiteX1" fmla="*/ 1244600 w 5889625"/>
                  <a:gd name="connsiteY1" fmla="*/ 1098550 h 5291735"/>
                  <a:gd name="connsiteX2" fmla="*/ 838201 w 5889625"/>
                  <a:gd name="connsiteY2" fmla="*/ 1106487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3050 w 5889625"/>
                  <a:gd name="connsiteY96" fmla="*/ 2193925 h 5291735"/>
                  <a:gd name="connsiteX97" fmla="*/ 5546725 w 5889625"/>
                  <a:gd name="connsiteY97" fmla="*/ 2209801 h 5291735"/>
                  <a:gd name="connsiteX98" fmla="*/ 5553075 w 5889625"/>
                  <a:gd name="connsiteY98" fmla="*/ 2101851 h 5291735"/>
                  <a:gd name="connsiteX99" fmla="*/ 5645150 w 5889625"/>
                  <a:gd name="connsiteY99" fmla="*/ 2054226 h 5291735"/>
                  <a:gd name="connsiteX100" fmla="*/ 5788025 w 5889625"/>
                  <a:gd name="connsiteY100" fmla="*/ 2044701 h 5291735"/>
                  <a:gd name="connsiteX101" fmla="*/ 5889625 w 5889625"/>
                  <a:gd name="connsiteY101" fmla="*/ 1854201 h 5291735"/>
                  <a:gd name="connsiteX102" fmla="*/ 5886450 w 5889625"/>
                  <a:gd name="connsiteY102" fmla="*/ 1812925 h 5291735"/>
                  <a:gd name="connsiteX103" fmla="*/ 5730875 w 5889625"/>
                  <a:gd name="connsiteY103" fmla="*/ 1714501 h 5291735"/>
                  <a:gd name="connsiteX104" fmla="*/ 5594350 w 5889625"/>
                  <a:gd name="connsiteY104" fmla="*/ 1536701 h 5291735"/>
                  <a:gd name="connsiteX105" fmla="*/ 5470525 w 5889625"/>
                  <a:gd name="connsiteY105" fmla="*/ 1479551 h 5291735"/>
                  <a:gd name="connsiteX106" fmla="*/ 5473700 w 5889625"/>
                  <a:gd name="connsiteY106" fmla="*/ 1377950 h 5291735"/>
                  <a:gd name="connsiteX107" fmla="*/ 5470525 w 5889625"/>
                  <a:gd name="connsiteY107" fmla="*/ 1168401 h 5291735"/>
                  <a:gd name="connsiteX108" fmla="*/ 5448300 w 5889625"/>
                  <a:gd name="connsiteY108" fmla="*/ 1073151 h 5291735"/>
                  <a:gd name="connsiteX109" fmla="*/ 5445125 w 5889625"/>
                  <a:gd name="connsiteY109" fmla="*/ 898526 h 5291735"/>
                  <a:gd name="connsiteX110" fmla="*/ 5391150 w 5889625"/>
                  <a:gd name="connsiteY110" fmla="*/ 793751 h 5291735"/>
                  <a:gd name="connsiteX111" fmla="*/ 5378450 w 5889625"/>
                  <a:gd name="connsiteY111" fmla="*/ 676276 h 5291735"/>
                  <a:gd name="connsiteX112" fmla="*/ 5337175 w 5889625"/>
                  <a:gd name="connsiteY112" fmla="*/ 587376 h 5291735"/>
                  <a:gd name="connsiteX113" fmla="*/ 5308600 w 5889625"/>
                  <a:gd name="connsiteY113" fmla="*/ 361950 h 5291735"/>
                  <a:gd name="connsiteX114" fmla="*/ 5200650 w 5889625"/>
                  <a:gd name="connsiteY114" fmla="*/ 295276 h 5291735"/>
                  <a:gd name="connsiteX115" fmla="*/ 5089525 w 5889625"/>
                  <a:gd name="connsiteY115" fmla="*/ 247651 h 5291735"/>
                  <a:gd name="connsiteX116" fmla="*/ 5048250 w 5889625"/>
                  <a:gd name="connsiteY116" fmla="*/ 165101 h 5291735"/>
                  <a:gd name="connsiteX117" fmla="*/ 4911725 w 5889625"/>
                  <a:gd name="connsiteY117" fmla="*/ 98426 h 5291735"/>
                  <a:gd name="connsiteX118" fmla="*/ 4819650 w 5889625"/>
                  <a:gd name="connsiteY118" fmla="*/ 0 h 5291735"/>
                  <a:gd name="connsiteX119" fmla="*/ 4695825 w 5889625"/>
                  <a:gd name="connsiteY119" fmla="*/ 50801 h 5291735"/>
                  <a:gd name="connsiteX120" fmla="*/ 4591050 w 5889625"/>
                  <a:gd name="connsiteY120" fmla="*/ 38101 h 5291735"/>
                  <a:gd name="connsiteX121" fmla="*/ 4505325 w 5889625"/>
                  <a:gd name="connsiteY121" fmla="*/ 225426 h 5291735"/>
                  <a:gd name="connsiteX122" fmla="*/ 4340225 w 5889625"/>
                  <a:gd name="connsiteY122" fmla="*/ 269876 h 5291735"/>
                  <a:gd name="connsiteX123" fmla="*/ 4189412 w 5889625"/>
                  <a:gd name="connsiteY123" fmla="*/ 368300 h 5291735"/>
                  <a:gd name="connsiteX124" fmla="*/ 3451225 w 5889625"/>
                  <a:gd name="connsiteY124" fmla="*/ 363539 h 5291735"/>
                  <a:gd name="connsiteX125" fmla="*/ 3358357 w 5889625"/>
                  <a:gd name="connsiteY125" fmla="*/ 251621 h 5291735"/>
                  <a:gd name="connsiteX126" fmla="*/ 3294063 w 5889625"/>
                  <a:gd name="connsiteY126" fmla="*/ 377827 h 5291735"/>
                  <a:gd name="connsiteX127" fmla="*/ 1244600 w 5889625"/>
                  <a:gd name="connsiteY127" fmla="*/ 361950 h 5291735"/>
                  <a:gd name="connsiteX0" fmla="*/ 1244600 w 5889625"/>
                  <a:gd name="connsiteY0" fmla="*/ 361950 h 5291735"/>
                  <a:gd name="connsiteX1" fmla="*/ 1244600 w 5889625"/>
                  <a:gd name="connsiteY1" fmla="*/ 1098550 h 5291735"/>
                  <a:gd name="connsiteX2" fmla="*/ 838201 w 5889625"/>
                  <a:gd name="connsiteY2" fmla="*/ 1106487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3050 w 5889625"/>
                  <a:gd name="connsiteY96" fmla="*/ 2193925 h 5291735"/>
                  <a:gd name="connsiteX97" fmla="*/ 5546725 w 5889625"/>
                  <a:gd name="connsiteY97" fmla="*/ 2209801 h 5291735"/>
                  <a:gd name="connsiteX98" fmla="*/ 5553075 w 5889625"/>
                  <a:gd name="connsiteY98" fmla="*/ 2101851 h 5291735"/>
                  <a:gd name="connsiteX99" fmla="*/ 5645150 w 5889625"/>
                  <a:gd name="connsiteY99" fmla="*/ 2054226 h 5291735"/>
                  <a:gd name="connsiteX100" fmla="*/ 5788025 w 5889625"/>
                  <a:gd name="connsiteY100" fmla="*/ 2044701 h 5291735"/>
                  <a:gd name="connsiteX101" fmla="*/ 5889625 w 5889625"/>
                  <a:gd name="connsiteY101" fmla="*/ 1854201 h 5291735"/>
                  <a:gd name="connsiteX102" fmla="*/ 5886450 w 5889625"/>
                  <a:gd name="connsiteY102" fmla="*/ 1812925 h 5291735"/>
                  <a:gd name="connsiteX103" fmla="*/ 5730875 w 5889625"/>
                  <a:gd name="connsiteY103" fmla="*/ 1714501 h 5291735"/>
                  <a:gd name="connsiteX104" fmla="*/ 5594350 w 5889625"/>
                  <a:gd name="connsiteY104" fmla="*/ 1536701 h 5291735"/>
                  <a:gd name="connsiteX105" fmla="*/ 5470525 w 5889625"/>
                  <a:gd name="connsiteY105" fmla="*/ 1479551 h 5291735"/>
                  <a:gd name="connsiteX106" fmla="*/ 5473700 w 5889625"/>
                  <a:gd name="connsiteY106" fmla="*/ 1377950 h 5291735"/>
                  <a:gd name="connsiteX107" fmla="*/ 5470525 w 5889625"/>
                  <a:gd name="connsiteY107" fmla="*/ 1168401 h 5291735"/>
                  <a:gd name="connsiteX108" fmla="*/ 5448300 w 5889625"/>
                  <a:gd name="connsiteY108" fmla="*/ 1073151 h 5291735"/>
                  <a:gd name="connsiteX109" fmla="*/ 5445125 w 5889625"/>
                  <a:gd name="connsiteY109" fmla="*/ 898526 h 5291735"/>
                  <a:gd name="connsiteX110" fmla="*/ 5391150 w 5889625"/>
                  <a:gd name="connsiteY110" fmla="*/ 793751 h 5291735"/>
                  <a:gd name="connsiteX111" fmla="*/ 5378450 w 5889625"/>
                  <a:gd name="connsiteY111" fmla="*/ 676276 h 5291735"/>
                  <a:gd name="connsiteX112" fmla="*/ 5337175 w 5889625"/>
                  <a:gd name="connsiteY112" fmla="*/ 587376 h 5291735"/>
                  <a:gd name="connsiteX113" fmla="*/ 5308600 w 5889625"/>
                  <a:gd name="connsiteY113" fmla="*/ 361950 h 5291735"/>
                  <a:gd name="connsiteX114" fmla="*/ 5200650 w 5889625"/>
                  <a:gd name="connsiteY114" fmla="*/ 295276 h 5291735"/>
                  <a:gd name="connsiteX115" fmla="*/ 5089525 w 5889625"/>
                  <a:gd name="connsiteY115" fmla="*/ 247651 h 5291735"/>
                  <a:gd name="connsiteX116" fmla="*/ 5048250 w 5889625"/>
                  <a:gd name="connsiteY116" fmla="*/ 165101 h 5291735"/>
                  <a:gd name="connsiteX117" fmla="*/ 4911725 w 5889625"/>
                  <a:gd name="connsiteY117" fmla="*/ 98426 h 5291735"/>
                  <a:gd name="connsiteX118" fmla="*/ 4819650 w 5889625"/>
                  <a:gd name="connsiteY118" fmla="*/ 0 h 5291735"/>
                  <a:gd name="connsiteX119" fmla="*/ 4695825 w 5889625"/>
                  <a:gd name="connsiteY119" fmla="*/ 50801 h 5291735"/>
                  <a:gd name="connsiteX120" fmla="*/ 4591050 w 5889625"/>
                  <a:gd name="connsiteY120" fmla="*/ 38101 h 5291735"/>
                  <a:gd name="connsiteX121" fmla="*/ 4505325 w 5889625"/>
                  <a:gd name="connsiteY121" fmla="*/ 225426 h 5291735"/>
                  <a:gd name="connsiteX122" fmla="*/ 4340225 w 5889625"/>
                  <a:gd name="connsiteY122" fmla="*/ 269876 h 5291735"/>
                  <a:gd name="connsiteX123" fmla="*/ 4189412 w 5889625"/>
                  <a:gd name="connsiteY123" fmla="*/ 368300 h 5291735"/>
                  <a:gd name="connsiteX124" fmla="*/ 3451225 w 5889625"/>
                  <a:gd name="connsiteY124" fmla="*/ 363539 h 5291735"/>
                  <a:gd name="connsiteX125" fmla="*/ 3370264 w 5889625"/>
                  <a:gd name="connsiteY125" fmla="*/ 261146 h 5291735"/>
                  <a:gd name="connsiteX126" fmla="*/ 3294063 w 5889625"/>
                  <a:gd name="connsiteY126" fmla="*/ 377827 h 5291735"/>
                  <a:gd name="connsiteX127" fmla="*/ 1244600 w 5889625"/>
                  <a:gd name="connsiteY127" fmla="*/ 361950 h 5291735"/>
                  <a:gd name="connsiteX0" fmla="*/ 1244600 w 5889625"/>
                  <a:gd name="connsiteY0" fmla="*/ 361950 h 5291735"/>
                  <a:gd name="connsiteX1" fmla="*/ 1244600 w 5889625"/>
                  <a:gd name="connsiteY1" fmla="*/ 1098550 h 5291735"/>
                  <a:gd name="connsiteX2" fmla="*/ 838201 w 5889625"/>
                  <a:gd name="connsiteY2" fmla="*/ 1106487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3050 w 5889625"/>
                  <a:gd name="connsiteY96" fmla="*/ 2193925 h 5291735"/>
                  <a:gd name="connsiteX97" fmla="*/ 5546725 w 5889625"/>
                  <a:gd name="connsiteY97" fmla="*/ 2209801 h 5291735"/>
                  <a:gd name="connsiteX98" fmla="*/ 5553075 w 5889625"/>
                  <a:gd name="connsiteY98" fmla="*/ 2101851 h 5291735"/>
                  <a:gd name="connsiteX99" fmla="*/ 5645150 w 5889625"/>
                  <a:gd name="connsiteY99" fmla="*/ 2054226 h 5291735"/>
                  <a:gd name="connsiteX100" fmla="*/ 5788025 w 5889625"/>
                  <a:gd name="connsiteY100" fmla="*/ 2044701 h 5291735"/>
                  <a:gd name="connsiteX101" fmla="*/ 5889625 w 5889625"/>
                  <a:gd name="connsiteY101" fmla="*/ 1854201 h 5291735"/>
                  <a:gd name="connsiteX102" fmla="*/ 5886450 w 5889625"/>
                  <a:gd name="connsiteY102" fmla="*/ 1812925 h 5291735"/>
                  <a:gd name="connsiteX103" fmla="*/ 5730875 w 5889625"/>
                  <a:gd name="connsiteY103" fmla="*/ 1714501 h 5291735"/>
                  <a:gd name="connsiteX104" fmla="*/ 5594350 w 5889625"/>
                  <a:gd name="connsiteY104" fmla="*/ 1536701 h 5291735"/>
                  <a:gd name="connsiteX105" fmla="*/ 5470525 w 5889625"/>
                  <a:gd name="connsiteY105" fmla="*/ 1479551 h 5291735"/>
                  <a:gd name="connsiteX106" fmla="*/ 5473700 w 5889625"/>
                  <a:gd name="connsiteY106" fmla="*/ 1377950 h 5291735"/>
                  <a:gd name="connsiteX107" fmla="*/ 5470525 w 5889625"/>
                  <a:gd name="connsiteY107" fmla="*/ 1168401 h 5291735"/>
                  <a:gd name="connsiteX108" fmla="*/ 5448300 w 5889625"/>
                  <a:gd name="connsiteY108" fmla="*/ 1073151 h 5291735"/>
                  <a:gd name="connsiteX109" fmla="*/ 5445125 w 5889625"/>
                  <a:gd name="connsiteY109" fmla="*/ 898526 h 5291735"/>
                  <a:gd name="connsiteX110" fmla="*/ 5391150 w 5889625"/>
                  <a:gd name="connsiteY110" fmla="*/ 793751 h 5291735"/>
                  <a:gd name="connsiteX111" fmla="*/ 5378450 w 5889625"/>
                  <a:gd name="connsiteY111" fmla="*/ 676276 h 5291735"/>
                  <a:gd name="connsiteX112" fmla="*/ 5337175 w 5889625"/>
                  <a:gd name="connsiteY112" fmla="*/ 587376 h 5291735"/>
                  <a:gd name="connsiteX113" fmla="*/ 5308600 w 5889625"/>
                  <a:gd name="connsiteY113" fmla="*/ 361950 h 5291735"/>
                  <a:gd name="connsiteX114" fmla="*/ 5200650 w 5889625"/>
                  <a:gd name="connsiteY114" fmla="*/ 295276 h 5291735"/>
                  <a:gd name="connsiteX115" fmla="*/ 5089525 w 5889625"/>
                  <a:gd name="connsiteY115" fmla="*/ 247651 h 5291735"/>
                  <a:gd name="connsiteX116" fmla="*/ 5048250 w 5889625"/>
                  <a:gd name="connsiteY116" fmla="*/ 165101 h 5291735"/>
                  <a:gd name="connsiteX117" fmla="*/ 4911725 w 5889625"/>
                  <a:gd name="connsiteY117" fmla="*/ 98426 h 5291735"/>
                  <a:gd name="connsiteX118" fmla="*/ 4819650 w 5889625"/>
                  <a:gd name="connsiteY118" fmla="*/ 0 h 5291735"/>
                  <a:gd name="connsiteX119" fmla="*/ 4695825 w 5889625"/>
                  <a:gd name="connsiteY119" fmla="*/ 50801 h 5291735"/>
                  <a:gd name="connsiteX120" fmla="*/ 4591050 w 5889625"/>
                  <a:gd name="connsiteY120" fmla="*/ 38101 h 5291735"/>
                  <a:gd name="connsiteX121" fmla="*/ 4505325 w 5889625"/>
                  <a:gd name="connsiteY121" fmla="*/ 225426 h 5291735"/>
                  <a:gd name="connsiteX122" fmla="*/ 4340225 w 5889625"/>
                  <a:gd name="connsiteY122" fmla="*/ 269876 h 5291735"/>
                  <a:gd name="connsiteX123" fmla="*/ 4189412 w 5889625"/>
                  <a:gd name="connsiteY123" fmla="*/ 368300 h 5291735"/>
                  <a:gd name="connsiteX124" fmla="*/ 3451225 w 5889625"/>
                  <a:gd name="connsiteY124" fmla="*/ 363539 h 5291735"/>
                  <a:gd name="connsiteX125" fmla="*/ 3370264 w 5889625"/>
                  <a:gd name="connsiteY125" fmla="*/ 261146 h 5291735"/>
                  <a:gd name="connsiteX126" fmla="*/ 3294063 w 5889625"/>
                  <a:gd name="connsiteY126" fmla="*/ 377827 h 5291735"/>
                  <a:gd name="connsiteX127" fmla="*/ 1244600 w 5889625"/>
                  <a:gd name="connsiteY127" fmla="*/ 361950 h 5291735"/>
                  <a:gd name="connsiteX0" fmla="*/ 1244600 w 5889625"/>
                  <a:gd name="connsiteY0" fmla="*/ 361950 h 5291735"/>
                  <a:gd name="connsiteX1" fmla="*/ 1244600 w 5889625"/>
                  <a:gd name="connsiteY1" fmla="*/ 1098550 h 5291735"/>
                  <a:gd name="connsiteX2" fmla="*/ 838201 w 5889625"/>
                  <a:gd name="connsiteY2" fmla="*/ 1106487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3050 w 5889625"/>
                  <a:gd name="connsiteY96" fmla="*/ 2193925 h 5291735"/>
                  <a:gd name="connsiteX97" fmla="*/ 5546725 w 5889625"/>
                  <a:gd name="connsiteY97" fmla="*/ 2209801 h 5291735"/>
                  <a:gd name="connsiteX98" fmla="*/ 5553075 w 5889625"/>
                  <a:gd name="connsiteY98" fmla="*/ 2101851 h 5291735"/>
                  <a:gd name="connsiteX99" fmla="*/ 5645150 w 5889625"/>
                  <a:gd name="connsiteY99" fmla="*/ 2054226 h 5291735"/>
                  <a:gd name="connsiteX100" fmla="*/ 5788025 w 5889625"/>
                  <a:gd name="connsiteY100" fmla="*/ 2044701 h 5291735"/>
                  <a:gd name="connsiteX101" fmla="*/ 5889625 w 5889625"/>
                  <a:gd name="connsiteY101" fmla="*/ 1854201 h 5291735"/>
                  <a:gd name="connsiteX102" fmla="*/ 5886450 w 5889625"/>
                  <a:gd name="connsiteY102" fmla="*/ 1812925 h 5291735"/>
                  <a:gd name="connsiteX103" fmla="*/ 5730875 w 5889625"/>
                  <a:gd name="connsiteY103" fmla="*/ 1714501 h 5291735"/>
                  <a:gd name="connsiteX104" fmla="*/ 5594350 w 5889625"/>
                  <a:gd name="connsiteY104" fmla="*/ 1536701 h 5291735"/>
                  <a:gd name="connsiteX105" fmla="*/ 5470525 w 5889625"/>
                  <a:gd name="connsiteY105" fmla="*/ 1479551 h 5291735"/>
                  <a:gd name="connsiteX106" fmla="*/ 5473700 w 5889625"/>
                  <a:gd name="connsiteY106" fmla="*/ 1377950 h 5291735"/>
                  <a:gd name="connsiteX107" fmla="*/ 5470525 w 5889625"/>
                  <a:gd name="connsiteY107" fmla="*/ 1168401 h 5291735"/>
                  <a:gd name="connsiteX108" fmla="*/ 5448300 w 5889625"/>
                  <a:gd name="connsiteY108" fmla="*/ 1073151 h 5291735"/>
                  <a:gd name="connsiteX109" fmla="*/ 5445125 w 5889625"/>
                  <a:gd name="connsiteY109" fmla="*/ 898526 h 5291735"/>
                  <a:gd name="connsiteX110" fmla="*/ 5391150 w 5889625"/>
                  <a:gd name="connsiteY110" fmla="*/ 793751 h 5291735"/>
                  <a:gd name="connsiteX111" fmla="*/ 5378450 w 5889625"/>
                  <a:gd name="connsiteY111" fmla="*/ 676276 h 5291735"/>
                  <a:gd name="connsiteX112" fmla="*/ 5337175 w 5889625"/>
                  <a:gd name="connsiteY112" fmla="*/ 587376 h 5291735"/>
                  <a:gd name="connsiteX113" fmla="*/ 5308600 w 5889625"/>
                  <a:gd name="connsiteY113" fmla="*/ 361950 h 5291735"/>
                  <a:gd name="connsiteX114" fmla="*/ 5200650 w 5889625"/>
                  <a:gd name="connsiteY114" fmla="*/ 295276 h 5291735"/>
                  <a:gd name="connsiteX115" fmla="*/ 5089525 w 5889625"/>
                  <a:gd name="connsiteY115" fmla="*/ 247651 h 5291735"/>
                  <a:gd name="connsiteX116" fmla="*/ 5048250 w 5889625"/>
                  <a:gd name="connsiteY116" fmla="*/ 165101 h 5291735"/>
                  <a:gd name="connsiteX117" fmla="*/ 4911725 w 5889625"/>
                  <a:gd name="connsiteY117" fmla="*/ 98426 h 5291735"/>
                  <a:gd name="connsiteX118" fmla="*/ 4819650 w 5889625"/>
                  <a:gd name="connsiteY118" fmla="*/ 0 h 5291735"/>
                  <a:gd name="connsiteX119" fmla="*/ 4695825 w 5889625"/>
                  <a:gd name="connsiteY119" fmla="*/ 50801 h 5291735"/>
                  <a:gd name="connsiteX120" fmla="*/ 4591050 w 5889625"/>
                  <a:gd name="connsiteY120" fmla="*/ 38101 h 5291735"/>
                  <a:gd name="connsiteX121" fmla="*/ 4505325 w 5889625"/>
                  <a:gd name="connsiteY121" fmla="*/ 225426 h 5291735"/>
                  <a:gd name="connsiteX122" fmla="*/ 4340225 w 5889625"/>
                  <a:gd name="connsiteY122" fmla="*/ 269876 h 5291735"/>
                  <a:gd name="connsiteX123" fmla="*/ 4189412 w 5889625"/>
                  <a:gd name="connsiteY123" fmla="*/ 368300 h 5291735"/>
                  <a:gd name="connsiteX124" fmla="*/ 3451225 w 5889625"/>
                  <a:gd name="connsiteY124" fmla="*/ 363539 h 5291735"/>
                  <a:gd name="connsiteX125" fmla="*/ 3370264 w 5889625"/>
                  <a:gd name="connsiteY125" fmla="*/ 261146 h 5291735"/>
                  <a:gd name="connsiteX126" fmla="*/ 3294063 w 5889625"/>
                  <a:gd name="connsiteY126" fmla="*/ 377827 h 5291735"/>
                  <a:gd name="connsiteX127" fmla="*/ 1244600 w 5889625"/>
                  <a:gd name="connsiteY127" fmla="*/ 361950 h 5291735"/>
                  <a:gd name="connsiteX0" fmla="*/ 1244600 w 5889625"/>
                  <a:gd name="connsiteY0" fmla="*/ 361950 h 5291735"/>
                  <a:gd name="connsiteX1" fmla="*/ 1244600 w 5889625"/>
                  <a:gd name="connsiteY1" fmla="*/ 1098550 h 5291735"/>
                  <a:gd name="connsiteX2" fmla="*/ 838201 w 5889625"/>
                  <a:gd name="connsiteY2" fmla="*/ 1106487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3050 w 5889625"/>
                  <a:gd name="connsiteY96" fmla="*/ 2193925 h 5291735"/>
                  <a:gd name="connsiteX97" fmla="*/ 5546725 w 5889625"/>
                  <a:gd name="connsiteY97" fmla="*/ 2209801 h 5291735"/>
                  <a:gd name="connsiteX98" fmla="*/ 5553075 w 5889625"/>
                  <a:gd name="connsiteY98" fmla="*/ 2101851 h 5291735"/>
                  <a:gd name="connsiteX99" fmla="*/ 5645150 w 5889625"/>
                  <a:gd name="connsiteY99" fmla="*/ 2054226 h 5291735"/>
                  <a:gd name="connsiteX100" fmla="*/ 5788025 w 5889625"/>
                  <a:gd name="connsiteY100" fmla="*/ 2044701 h 5291735"/>
                  <a:gd name="connsiteX101" fmla="*/ 5889625 w 5889625"/>
                  <a:gd name="connsiteY101" fmla="*/ 1854201 h 5291735"/>
                  <a:gd name="connsiteX102" fmla="*/ 5886450 w 5889625"/>
                  <a:gd name="connsiteY102" fmla="*/ 1812925 h 5291735"/>
                  <a:gd name="connsiteX103" fmla="*/ 5730875 w 5889625"/>
                  <a:gd name="connsiteY103" fmla="*/ 1714501 h 5291735"/>
                  <a:gd name="connsiteX104" fmla="*/ 5594350 w 5889625"/>
                  <a:gd name="connsiteY104" fmla="*/ 1536701 h 5291735"/>
                  <a:gd name="connsiteX105" fmla="*/ 5470525 w 5889625"/>
                  <a:gd name="connsiteY105" fmla="*/ 1479551 h 5291735"/>
                  <a:gd name="connsiteX106" fmla="*/ 5473700 w 5889625"/>
                  <a:gd name="connsiteY106" fmla="*/ 1377950 h 5291735"/>
                  <a:gd name="connsiteX107" fmla="*/ 5470525 w 5889625"/>
                  <a:gd name="connsiteY107" fmla="*/ 1168401 h 5291735"/>
                  <a:gd name="connsiteX108" fmla="*/ 5448300 w 5889625"/>
                  <a:gd name="connsiteY108" fmla="*/ 1073151 h 5291735"/>
                  <a:gd name="connsiteX109" fmla="*/ 5445125 w 5889625"/>
                  <a:gd name="connsiteY109" fmla="*/ 898526 h 5291735"/>
                  <a:gd name="connsiteX110" fmla="*/ 5391150 w 5889625"/>
                  <a:gd name="connsiteY110" fmla="*/ 793751 h 5291735"/>
                  <a:gd name="connsiteX111" fmla="*/ 5378450 w 5889625"/>
                  <a:gd name="connsiteY111" fmla="*/ 676276 h 5291735"/>
                  <a:gd name="connsiteX112" fmla="*/ 5337175 w 5889625"/>
                  <a:gd name="connsiteY112" fmla="*/ 587376 h 5291735"/>
                  <a:gd name="connsiteX113" fmla="*/ 5308600 w 5889625"/>
                  <a:gd name="connsiteY113" fmla="*/ 361950 h 5291735"/>
                  <a:gd name="connsiteX114" fmla="*/ 5200650 w 5889625"/>
                  <a:gd name="connsiteY114" fmla="*/ 295276 h 5291735"/>
                  <a:gd name="connsiteX115" fmla="*/ 5089525 w 5889625"/>
                  <a:gd name="connsiteY115" fmla="*/ 247651 h 5291735"/>
                  <a:gd name="connsiteX116" fmla="*/ 5048250 w 5889625"/>
                  <a:gd name="connsiteY116" fmla="*/ 165101 h 5291735"/>
                  <a:gd name="connsiteX117" fmla="*/ 4911725 w 5889625"/>
                  <a:gd name="connsiteY117" fmla="*/ 98426 h 5291735"/>
                  <a:gd name="connsiteX118" fmla="*/ 4819650 w 5889625"/>
                  <a:gd name="connsiteY118" fmla="*/ 0 h 5291735"/>
                  <a:gd name="connsiteX119" fmla="*/ 4695825 w 5889625"/>
                  <a:gd name="connsiteY119" fmla="*/ 50801 h 5291735"/>
                  <a:gd name="connsiteX120" fmla="*/ 4591050 w 5889625"/>
                  <a:gd name="connsiteY120" fmla="*/ 38101 h 5291735"/>
                  <a:gd name="connsiteX121" fmla="*/ 4505325 w 5889625"/>
                  <a:gd name="connsiteY121" fmla="*/ 225426 h 5291735"/>
                  <a:gd name="connsiteX122" fmla="*/ 4340225 w 5889625"/>
                  <a:gd name="connsiteY122" fmla="*/ 269876 h 5291735"/>
                  <a:gd name="connsiteX123" fmla="*/ 4189412 w 5889625"/>
                  <a:gd name="connsiteY123" fmla="*/ 368300 h 5291735"/>
                  <a:gd name="connsiteX124" fmla="*/ 3441700 w 5889625"/>
                  <a:gd name="connsiteY124" fmla="*/ 365920 h 5291735"/>
                  <a:gd name="connsiteX125" fmla="*/ 3370264 w 5889625"/>
                  <a:gd name="connsiteY125" fmla="*/ 261146 h 5291735"/>
                  <a:gd name="connsiteX126" fmla="*/ 3294063 w 5889625"/>
                  <a:gd name="connsiteY126" fmla="*/ 377827 h 5291735"/>
                  <a:gd name="connsiteX127" fmla="*/ 1244600 w 5889625"/>
                  <a:gd name="connsiteY127" fmla="*/ 361950 h 5291735"/>
                  <a:gd name="connsiteX0" fmla="*/ 1244600 w 5889625"/>
                  <a:gd name="connsiteY0" fmla="*/ 361950 h 5291735"/>
                  <a:gd name="connsiteX1" fmla="*/ 1244600 w 5889625"/>
                  <a:gd name="connsiteY1" fmla="*/ 1098550 h 5291735"/>
                  <a:gd name="connsiteX2" fmla="*/ 838201 w 5889625"/>
                  <a:gd name="connsiteY2" fmla="*/ 1106487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3050 w 5889625"/>
                  <a:gd name="connsiteY96" fmla="*/ 2193925 h 5291735"/>
                  <a:gd name="connsiteX97" fmla="*/ 5546725 w 5889625"/>
                  <a:gd name="connsiteY97" fmla="*/ 2209801 h 5291735"/>
                  <a:gd name="connsiteX98" fmla="*/ 5553075 w 5889625"/>
                  <a:gd name="connsiteY98" fmla="*/ 2101851 h 5291735"/>
                  <a:gd name="connsiteX99" fmla="*/ 5645150 w 5889625"/>
                  <a:gd name="connsiteY99" fmla="*/ 2054226 h 5291735"/>
                  <a:gd name="connsiteX100" fmla="*/ 5788025 w 5889625"/>
                  <a:gd name="connsiteY100" fmla="*/ 2044701 h 5291735"/>
                  <a:gd name="connsiteX101" fmla="*/ 5889625 w 5889625"/>
                  <a:gd name="connsiteY101" fmla="*/ 1854201 h 5291735"/>
                  <a:gd name="connsiteX102" fmla="*/ 5886450 w 5889625"/>
                  <a:gd name="connsiteY102" fmla="*/ 1812925 h 5291735"/>
                  <a:gd name="connsiteX103" fmla="*/ 5730875 w 5889625"/>
                  <a:gd name="connsiteY103" fmla="*/ 1714501 h 5291735"/>
                  <a:gd name="connsiteX104" fmla="*/ 5594350 w 5889625"/>
                  <a:gd name="connsiteY104" fmla="*/ 1536701 h 5291735"/>
                  <a:gd name="connsiteX105" fmla="*/ 5470525 w 5889625"/>
                  <a:gd name="connsiteY105" fmla="*/ 1479551 h 5291735"/>
                  <a:gd name="connsiteX106" fmla="*/ 5473700 w 5889625"/>
                  <a:gd name="connsiteY106" fmla="*/ 1377950 h 5291735"/>
                  <a:gd name="connsiteX107" fmla="*/ 5470525 w 5889625"/>
                  <a:gd name="connsiteY107" fmla="*/ 1168401 h 5291735"/>
                  <a:gd name="connsiteX108" fmla="*/ 5448300 w 5889625"/>
                  <a:gd name="connsiteY108" fmla="*/ 1073151 h 5291735"/>
                  <a:gd name="connsiteX109" fmla="*/ 5445125 w 5889625"/>
                  <a:gd name="connsiteY109" fmla="*/ 898526 h 5291735"/>
                  <a:gd name="connsiteX110" fmla="*/ 5391150 w 5889625"/>
                  <a:gd name="connsiteY110" fmla="*/ 793751 h 5291735"/>
                  <a:gd name="connsiteX111" fmla="*/ 5378450 w 5889625"/>
                  <a:gd name="connsiteY111" fmla="*/ 676276 h 5291735"/>
                  <a:gd name="connsiteX112" fmla="*/ 5337175 w 5889625"/>
                  <a:gd name="connsiteY112" fmla="*/ 587376 h 5291735"/>
                  <a:gd name="connsiteX113" fmla="*/ 5308600 w 5889625"/>
                  <a:gd name="connsiteY113" fmla="*/ 361950 h 5291735"/>
                  <a:gd name="connsiteX114" fmla="*/ 5200650 w 5889625"/>
                  <a:gd name="connsiteY114" fmla="*/ 295276 h 5291735"/>
                  <a:gd name="connsiteX115" fmla="*/ 5089525 w 5889625"/>
                  <a:gd name="connsiteY115" fmla="*/ 247651 h 5291735"/>
                  <a:gd name="connsiteX116" fmla="*/ 5048250 w 5889625"/>
                  <a:gd name="connsiteY116" fmla="*/ 165101 h 5291735"/>
                  <a:gd name="connsiteX117" fmla="*/ 4911725 w 5889625"/>
                  <a:gd name="connsiteY117" fmla="*/ 98426 h 5291735"/>
                  <a:gd name="connsiteX118" fmla="*/ 4819650 w 5889625"/>
                  <a:gd name="connsiteY118" fmla="*/ 0 h 5291735"/>
                  <a:gd name="connsiteX119" fmla="*/ 4695825 w 5889625"/>
                  <a:gd name="connsiteY119" fmla="*/ 50801 h 5291735"/>
                  <a:gd name="connsiteX120" fmla="*/ 4591050 w 5889625"/>
                  <a:gd name="connsiteY120" fmla="*/ 38101 h 5291735"/>
                  <a:gd name="connsiteX121" fmla="*/ 4505325 w 5889625"/>
                  <a:gd name="connsiteY121" fmla="*/ 225426 h 5291735"/>
                  <a:gd name="connsiteX122" fmla="*/ 4340225 w 5889625"/>
                  <a:gd name="connsiteY122" fmla="*/ 269876 h 5291735"/>
                  <a:gd name="connsiteX123" fmla="*/ 4189412 w 5889625"/>
                  <a:gd name="connsiteY123" fmla="*/ 368300 h 5291735"/>
                  <a:gd name="connsiteX124" fmla="*/ 3441700 w 5889625"/>
                  <a:gd name="connsiteY124" fmla="*/ 365920 h 5291735"/>
                  <a:gd name="connsiteX125" fmla="*/ 3370264 w 5889625"/>
                  <a:gd name="connsiteY125" fmla="*/ 261146 h 5291735"/>
                  <a:gd name="connsiteX126" fmla="*/ 3294063 w 5889625"/>
                  <a:gd name="connsiteY126" fmla="*/ 377827 h 5291735"/>
                  <a:gd name="connsiteX127" fmla="*/ 1244600 w 5889625"/>
                  <a:gd name="connsiteY127" fmla="*/ 361950 h 5291735"/>
                  <a:gd name="connsiteX0" fmla="*/ 1244600 w 5889625"/>
                  <a:gd name="connsiteY0" fmla="*/ 361950 h 5291735"/>
                  <a:gd name="connsiteX1" fmla="*/ 1244600 w 5889625"/>
                  <a:gd name="connsiteY1" fmla="*/ 1098550 h 5291735"/>
                  <a:gd name="connsiteX2" fmla="*/ 838201 w 5889625"/>
                  <a:gd name="connsiteY2" fmla="*/ 1106487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3050 w 5889625"/>
                  <a:gd name="connsiteY96" fmla="*/ 2193925 h 5291735"/>
                  <a:gd name="connsiteX97" fmla="*/ 5546725 w 5889625"/>
                  <a:gd name="connsiteY97" fmla="*/ 2209801 h 5291735"/>
                  <a:gd name="connsiteX98" fmla="*/ 5553075 w 5889625"/>
                  <a:gd name="connsiteY98" fmla="*/ 2101851 h 5291735"/>
                  <a:gd name="connsiteX99" fmla="*/ 5645150 w 5889625"/>
                  <a:gd name="connsiteY99" fmla="*/ 2054226 h 5291735"/>
                  <a:gd name="connsiteX100" fmla="*/ 5788025 w 5889625"/>
                  <a:gd name="connsiteY100" fmla="*/ 2044701 h 5291735"/>
                  <a:gd name="connsiteX101" fmla="*/ 5889625 w 5889625"/>
                  <a:gd name="connsiteY101" fmla="*/ 1854201 h 5291735"/>
                  <a:gd name="connsiteX102" fmla="*/ 5886450 w 5889625"/>
                  <a:gd name="connsiteY102" fmla="*/ 1812925 h 5291735"/>
                  <a:gd name="connsiteX103" fmla="*/ 5730875 w 5889625"/>
                  <a:gd name="connsiteY103" fmla="*/ 1714501 h 5291735"/>
                  <a:gd name="connsiteX104" fmla="*/ 5594350 w 5889625"/>
                  <a:gd name="connsiteY104" fmla="*/ 1536701 h 5291735"/>
                  <a:gd name="connsiteX105" fmla="*/ 5470525 w 5889625"/>
                  <a:gd name="connsiteY105" fmla="*/ 1479551 h 5291735"/>
                  <a:gd name="connsiteX106" fmla="*/ 5473700 w 5889625"/>
                  <a:gd name="connsiteY106" fmla="*/ 1377950 h 5291735"/>
                  <a:gd name="connsiteX107" fmla="*/ 5470525 w 5889625"/>
                  <a:gd name="connsiteY107" fmla="*/ 1168401 h 5291735"/>
                  <a:gd name="connsiteX108" fmla="*/ 5448300 w 5889625"/>
                  <a:gd name="connsiteY108" fmla="*/ 1073151 h 5291735"/>
                  <a:gd name="connsiteX109" fmla="*/ 5445125 w 5889625"/>
                  <a:gd name="connsiteY109" fmla="*/ 898526 h 5291735"/>
                  <a:gd name="connsiteX110" fmla="*/ 5391150 w 5889625"/>
                  <a:gd name="connsiteY110" fmla="*/ 793751 h 5291735"/>
                  <a:gd name="connsiteX111" fmla="*/ 5378450 w 5889625"/>
                  <a:gd name="connsiteY111" fmla="*/ 676276 h 5291735"/>
                  <a:gd name="connsiteX112" fmla="*/ 5337175 w 5889625"/>
                  <a:gd name="connsiteY112" fmla="*/ 587376 h 5291735"/>
                  <a:gd name="connsiteX113" fmla="*/ 5308600 w 5889625"/>
                  <a:gd name="connsiteY113" fmla="*/ 361950 h 5291735"/>
                  <a:gd name="connsiteX114" fmla="*/ 5200650 w 5889625"/>
                  <a:gd name="connsiteY114" fmla="*/ 295276 h 5291735"/>
                  <a:gd name="connsiteX115" fmla="*/ 5089525 w 5889625"/>
                  <a:gd name="connsiteY115" fmla="*/ 247651 h 5291735"/>
                  <a:gd name="connsiteX116" fmla="*/ 5048250 w 5889625"/>
                  <a:gd name="connsiteY116" fmla="*/ 165101 h 5291735"/>
                  <a:gd name="connsiteX117" fmla="*/ 4911725 w 5889625"/>
                  <a:gd name="connsiteY117" fmla="*/ 98426 h 5291735"/>
                  <a:gd name="connsiteX118" fmla="*/ 4819650 w 5889625"/>
                  <a:gd name="connsiteY118" fmla="*/ 0 h 5291735"/>
                  <a:gd name="connsiteX119" fmla="*/ 4695825 w 5889625"/>
                  <a:gd name="connsiteY119" fmla="*/ 50801 h 5291735"/>
                  <a:gd name="connsiteX120" fmla="*/ 4591050 w 5889625"/>
                  <a:gd name="connsiteY120" fmla="*/ 38101 h 5291735"/>
                  <a:gd name="connsiteX121" fmla="*/ 4505325 w 5889625"/>
                  <a:gd name="connsiteY121" fmla="*/ 225426 h 5291735"/>
                  <a:gd name="connsiteX122" fmla="*/ 4340225 w 5889625"/>
                  <a:gd name="connsiteY122" fmla="*/ 269876 h 5291735"/>
                  <a:gd name="connsiteX123" fmla="*/ 4189412 w 5889625"/>
                  <a:gd name="connsiteY123" fmla="*/ 368300 h 5291735"/>
                  <a:gd name="connsiteX124" fmla="*/ 3444082 w 5889625"/>
                  <a:gd name="connsiteY124" fmla="*/ 377826 h 5291735"/>
                  <a:gd name="connsiteX125" fmla="*/ 3370264 w 5889625"/>
                  <a:gd name="connsiteY125" fmla="*/ 261146 h 5291735"/>
                  <a:gd name="connsiteX126" fmla="*/ 3294063 w 5889625"/>
                  <a:gd name="connsiteY126" fmla="*/ 377827 h 5291735"/>
                  <a:gd name="connsiteX127" fmla="*/ 1244600 w 5889625"/>
                  <a:gd name="connsiteY127" fmla="*/ 361950 h 5291735"/>
                  <a:gd name="connsiteX0" fmla="*/ 1244600 w 5889625"/>
                  <a:gd name="connsiteY0" fmla="*/ 361950 h 5291735"/>
                  <a:gd name="connsiteX1" fmla="*/ 1244600 w 5889625"/>
                  <a:gd name="connsiteY1" fmla="*/ 1098550 h 5291735"/>
                  <a:gd name="connsiteX2" fmla="*/ 838201 w 5889625"/>
                  <a:gd name="connsiteY2" fmla="*/ 1106487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3050 w 5889625"/>
                  <a:gd name="connsiteY96" fmla="*/ 2193925 h 5291735"/>
                  <a:gd name="connsiteX97" fmla="*/ 5546725 w 5889625"/>
                  <a:gd name="connsiteY97" fmla="*/ 2209801 h 5291735"/>
                  <a:gd name="connsiteX98" fmla="*/ 5553075 w 5889625"/>
                  <a:gd name="connsiteY98" fmla="*/ 2101851 h 5291735"/>
                  <a:gd name="connsiteX99" fmla="*/ 5645150 w 5889625"/>
                  <a:gd name="connsiteY99" fmla="*/ 2054226 h 5291735"/>
                  <a:gd name="connsiteX100" fmla="*/ 5788025 w 5889625"/>
                  <a:gd name="connsiteY100" fmla="*/ 2044701 h 5291735"/>
                  <a:gd name="connsiteX101" fmla="*/ 5889625 w 5889625"/>
                  <a:gd name="connsiteY101" fmla="*/ 1854201 h 5291735"/>
                  <a:gd name="connsiteX102" fmla="*/ 5886450 w 5889625"/>
                  <a:gd name="connsiteY102" fmla="*/ 1812925 h 5291735"/>
                  <a:gd name="connsiteX103" fmla="*/ 5730875 w 5889625"/>
                  <a:gd name="connsiteY103" fmla="*/ 1714501 h 5291735"/>
                  <a:gd name="connsiteX104" fmla="*/ 5594350 w 5889625"/>
                  <a:gd name="connsiteY104" fmla="*/ 1536701 h 5291735"/>
                  <a:gd name="connsiteX105" fmla="*/ 5470525 w 5889625"/>
                  <a:gd name="connsiteY105" fmla="*/ 1479551 h 5291735"/>
                  <a:gd name="connsiteX106" fmla="*/ 5473700 w 5889625"/>
                  <a:gd name="connsiteY106" fmla="*/ 1377950 h 5291735"/>
                  <a:gd name="connsiteX107" fmla="*/ 5470525 w 5889625"/>
                  <a:gd name="connsiteY107" fmla="*/ 1168401 h 5291735"/>
                  <a:gd name="connsiteX108" fmla="*/ 5448300 w 5889625"/>
                  <a:gd name="connsiteY108" fmla="*/ 1073151 h 5291735"/>
                  <a:gd name="connsiteX109" fmla="*/ 5445125 w 5889625"/>
                  <a:gd name="connsiteY109" fmla="*/ 898526 h 5291735"/>
                  <a:gd name="connsiteX110" fmla="*/ 5391150 w 5889625"/>
                  <a:gd name="connsiteY110" fmla="*/ 793751 h 5291735"/>
                  <a:gd name="connsiteX111" fmla="*/ 5378450 w 5889625"/>
                  <a:gd name="connsiteY111" fmla="*/ 676276 h 5291735"/>
                  <a:gd name="connsiteX112" fmla="*/ 5337175 w 5889625"/>
                  <a:gd name="connsiteY112" fmla="*/ 587376 h 5291735"/>
                  <a:gd name="connsiteX113" fmla="*/ 5308600 w 5889625"/>
                  <a:gd name="connsiteY113" fmla="*/ 361950 h 5291735"/>
                  <a:gd name="connsiteX114" fmla="*/ 5200650 w 5889625"/>
                  <a:gd name="connsiteY114" fmla="*/ 295276 h 5291735"/>
                  <a:gd name="connsiteX115" fmla="*/ 5089525 w 5889625"/>
                  <a:gd name="connsiteY115" fmla="*/ 247651 h 5291735"/>
                  <a:gd name="connsiteX116" fmla="*/ 5048250 w 5889625"/>
                  <a:gd name="connsiteY116" fmla="*/ 165101 h 5291735"/>
                  <a:gd name="connsiteX117" fmla="*/ 4911725 w 5889625"/>
                  <a:gd name="connsiteY117" fmla="*/ 98426 h 5291735"/>
                  <a:gd name="connsiteX118" fmla="*/ 4819650 w 5889625"/>
                  <a:gd name="connsiteY118" fmla="*/ 0 h 5291735"/>
                  <a:gd name="connsiteX119" fmla="*/ 4695825 w 5889625"/>
                  <a:gd name="connsiteY119" fmla="*/ 50801 h 5291735"/>
                  <a:gd name="connsiteX120" fmla="*/ 4591050 w 5889625"/>
                  <a:gd name="connsiteY120" fmla="*/ 38101 h 5291735"/>
                  <a:gd name="connsiteX121" fmla="*/ 4505325 w 5889625"/>
                  <a:gd name="connsiteY121" fmla="*/ 225426 h 5291735"/>
                  <a:gd name="connsiteX122" fmla="*/ 4340225 w 5889625"/>
                  <a:gd name="connsiteY122" fmla="*/ 269876 h 5291735"/>
                  <a:gd name="connsiteX123" fmla="*/ 4189412 w 5889625"/>
                  <a:gd name="connsiteY123" fmla="*/ 368300 h 5291735"/>
                  <a:gd name="connsiteX124" fmla="*/ 3444082 w 5889625"/>
                  <a:gd name="connsiteY124" fmla="*/ 377826 h 5291735"/>
                  <a:gd name="connsiteX125" fmla="*/ 3370264 w 5889625"/>
                  <a:gd name="connsiteY125" fmla="*/ 261146 h 5291735"/>
                  <a:gd name="connsiteX126" fmla="*/ 3294063 w 5889625"/>
                  <a:gd name="connsiteY126" fmla="*/ 377827 h 5291735"/>
                  <a:gd name="connsiteX127" fmla="*/ 1244600 w 5889625"/>
                  <a:gd name="connsiteY127" fmla="*/ 361950 h 5291735"/>
                  <a:gd name="connsiteX0" fmla="*/ 1244600 w 5889625"/>
                  <a:gd name="connsiteY0" fmla="*/ 361950 h 5291735"/>
                  <a:gd name="connsiteX1" fmla="*/ 1244600 w 5889625"/>
                  <a:gd name="connsiteY1" fmla="*/ 1098550 h 5291735"/>
                  <a:gd name="connsiteX2" fmla="*/ 838201 w 5889625"/>
                  <a:gd name="connsiteY2" fmla="*/ 1099344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3050 w 5889625"/>
                  <a:gd name="connsiteY96" fmla="*/ 2193925 h 5291735"/>
                  <a:gd name="connsiteX97" fmla="*/ 5546725 w 5889625"/>
                  <a:gd name="connsiteY97" fmla="*/ 2209801 h 5291735"/>
                  <a:gd name="connsiteX98" fmla="*/ 5553075 w 5889625"/>
                  <a:gd name="connsiteY98" fmla="*/ 2101851 h 5291735"/>
                  <a:gd name="connsiteX99" fmla="*/ 5645150 w 5889625"/>
                  <a:gd name="connsiteY99" fmla="*/ 2054226 h 5291735"/>
                  <a:gd name="connsiteX100" fmla="*/ 5788025 w 5889625"/>
                  <a:gd name="connsiteY100" fmla="*/ 2044701 h 5291735"/>
                  <a:gd name="connsiteX101" fmla="*/ 5889625 w 5889625"/>
                  <a:gd name="connsiteY101" fmla="*/ 1854201 h 5291735"/>
                  <a:gd name="connsiteX102" fmla="*/ 5886450 w 5889625"/>
                  <a:gd name="connsiteY102" fmla="*/ 1812925 h 5291735"/>
                  <a:gd name="connsiteX103" fmla="*/ 5730875 w 5889625"/>
                  <a:gd name="connsiteY103" fmla="*/ 1714501 h 5291735"/>
                  <a:gd name="connsiteX104" fmla="*/ 5594350 w 5889625"/>
                  <a:gd name="connsiteY104" fmla="*/ 1536701 h 5291735"/>
                  <a:gd name="connsiteX105" fmla="*/ 5470525 w 5889625"/>
                  <a:gd name="connsiteY105" fmla="*/ 1479551 h 5291735"/>
                  <a:gd name="connsiteX106" fmla="*/ 5473700 w 5889625"/>
                  <a:gd name="connsiteY106" fmla="*/ 1377950 h 5291735"/>
                  <a:gd name="connsiteX107" fmla="*/ 5470525 w 5889625"/>
                  <a:gd name="connsiteY107" fmla="*/ 1168401 h 5291735"/>
                  <a:gd name="connsiteX108" fmla="*/ 5448300 w 5889625"/>
                  <a:gd name="connsiteY108" fmla="*/ 1073151 h 5291735"/>
                  <a:gd name="connsiteX109" fmla="*/ 5445125 w 5889625"/>
                  <a:gd name="connsiteY109" fmla="*/ 898526 h 5291735"/>
                  <a:gd name="connsiteX110" fmla="*/ 5391150 w 5889625"/>
                  <a:gd name="connsiteY110" fmla="*/ 793751 h 5291735"/>
                  <a:gd name="connsiteX111" fmla="*/ 5378450 w 5889625"/>
                  <a:gd name="connsiteY111" fmla="*/ 676276 h 5291735"/>
                  <a:gd name="connsiteX112" fmla="*/ 5337175 w 5889625"/>
                  <a:gd name="connsiteY112" fmla="*/ 587376 h 5291735"/>
                  <a:gd name="connsiteX113" fmla="*/ 5308600 w 5889625"/>
                  <a:gd name="connsiteY113" fmla="*/ 361950 h 5291735"/>
                  <a:gd name="connsiteX114" fmla="*/ 5200650 w 5889625"/>
                  <a:gd name="connsiteY114" fmla="*/ 295276 h 5291735"/>
                  <a:gd name="connsiteX115" fmla="*/ 5089525 w 5889625"/>
                  <a:gd name="connsiteY115" fmla="*/ 247651 h 5291735"/>
                  <a:gd name="connsiteX116" fmla="*/ 5048250 w 5889625"/>
                  <a:gd name="connsiteY116" fmla="*/ 165101 h 5291735"/>
                  <a:gd name="connsiteX117" fmla="*/ 4911725 w 5889625"/>
                  <a:gd name="connsiteY117" fmla="*/ 98426 h 5291735"/>
                  <a:gd name="connsiteX118" fmla="*/ 4819650 w 5889625"/>
                  <a:gd name="connsiteY118" fmla="*/ 0 h 5291735"/>
                  <a:gd name="connsiteX119" fmla="*/ 4695825 w 5889625"/>
                  <a:gd name="connsiteY119" fmla="*/ 50801 h 5291735"/>
                  <a:gd name="connsiteX120" fmla="*/ 4591050 w 5889625"/>
                  <a:gd name="connsiteY120" fmla="*/ 38101 h 5291735"/>
                  <a:gd name="connsiteX121" fmla="*/ 4505325 w 5889625"/>
                  <a:gd name="connsiteY121" fmla="*/ 225426 h 5291735"/>
                  <a:gd name="connsiteX122" fmla="*/ 4340225 w 5889625"/>
                  <a:gd name="connsiteY122" fmla="*/ 269876 h 5291735"/>
                  <a:gd name="connsiteX123" fmla="*/ 4189412 w 5889625"/>
                  <a:gd name="connsiteY123" fmla="*/ 368300 h 5291735"/>
                  <a:gd name="connsiteX124" fmla="*/ 3444082 w 5889625"/>
                  <a:gd name="connsiteY124" fmla="*/ 377826 h 5291735"/>
                  <a:gd name="connsiteX125" fmla="*/ 3370264 w 5889625"/>
                  <a:gd name="connsiteY125" fmla="*/ 261146 h 5291735"/>
                  <a:gd name="connsiteX126" fmla="*/ 3294063 w 5889625"/>
                  <a:gd name="connsiteY126" fmla="*/ 377827 h 5291735"/>
                  <a:gd name="connsiteX127" fmla="*/ 1244600 w 5889625"/>
                  <a:gd name="connsiteY127" fmla="*/ 361950 h 5291735"/>
                  <a:gd name="connsiteX0" fmla="*/ 1244600 w 5889625"/>
                  <a:gd name="connsiteY0" fmla="*/ 361950 h 5291735"/>
                  <a:gd name="connsiteX1" fmla="*/ 1244600 w 5889625"/>
                  <a:gd name="connsiteY1" fmla="*/ 1098550 h 5291735"/>
                  <a:gd name="connsiteX2" fmla="*/ 838201 w 5889625"/>
                  <a:gd name="connsiteY2" fmla="*/ 1099344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3050 w 5889625"/>
                  <a:gd name="connsiteY96" fmla="*/ 2193925 h 5291735"/>
                  <a:gd name="connsiteX97" fmla="*/ 5546725 w 5889625"/>
                  <a:gd name="connsiteY97" fmla="*/ 2209801 h 5291735"/>
                  <a:gd name="connsiteX98" fmla="*/ 5553075 w 5889625"/>
                  <a:gd name="connsiteY98" fmla="*/ 2101851 h 5291735"/>
                  <a:gd name="connsiteX99" fmla="*/ 5645150 w 5889625"/>
                  <a:gd name="connsiteY99" fmla="*/ 2054226 h 5291735"/>
                  <a:gd name="connsiteX100" fmla="*/ 5788025 w 5889625"/>
                  <a:gd name="connsiteY100" fmla="*/ 2044701 h 5291735"/>
                  <a:gd name="connsiteX101" fmla="*/ 5889625 w 5889625"/>
                  <a:gd name="connsiteY101" fmla="*/ 1854201 h 5291735"/>
                  <a:gd name="connsiteX102" fmla="*/ 5886450 w 5889625"/>
                  <a:gd name="connsiteY102" fmla="*/ 1812925 h 5291735"/>
                  <a:gd name="connsiteX103" fmla="*/ 5730875 w 5889625"/>
                  <a:gd name="connsiteY103" fmla="*/ 1714501 h 5291735"/>
                  <a:gd name="connsiteX104" fmla="*/ 5594350 w 5889625"/>
                  <a:gd name="connsiteY104" fmla="*/ 1536701 h 5291735"/>
                  <a:gd name="connsiteX105" fmla="*/ 5470525 w 5889625"/>
                  <a:gd name="connsiteY105" fmla="*/ 1479551 h 5291735"/>
                  <a:gd name="connsiteX106" fmla="*/ 5473700 w 5889625"/>
                  <a:gd name="connsiteY106" fmla="*/ 1377950 h 5291735"/>
                  <a:gd name="connsiteX107" fmla="*/ 5470525 w 5889625"/>
                  <a:gd name="connsiteY107" fmla="*/ 1168401 h 5291735"/>
                  <a:gd name="connsiteX108" fmla="*/ 5448300 w 5889625"/>
                  <a:gd name="connsiteY108" fmla="*/ 1073151 h 5291735"/>
                  <a:gd name="connsiteX109" fmla="*/ 5445125 w 5889625"/>
                  <a:gd name="connsiteY109" fmla="*/ 898526 h 5291735"/>
                  <a:gd name="connsiteX110" fmla="*/ 5391150 w 5889625"/>
                  <a:gd name="connsiteY110" fmla="*/ 793751 h 5291735"/>
                  <a:gd name="connsiteX111" fmla="*/ 5378450 w 5889625"/>
                  <a:gd name="connsiteY111" fmla="*/ 676276 h 5291735"/>
                  <a:gd name="connsiteX112" fmla="*/ 5337175 w 5889625"/>
                  <a:gd name="connsiteY112" fmla="*/ 587376 h 5291735"/>
                  <a:gd name="connsiteX113" fmla="*/ 5308600 w 5889625"/>
                  <a:gd name="connsiteY113" fmla="*/ 361950 h 5291735"/>
                  <a:gd name="connsiteX114" fmla="*/ 5200650 w 5889625"/>
                  <a:gd name="connsiteY114" fmla="*/ 295276 h 5291735"/>
                  <a:gd name="connsiteX115" fmla="*/ 5089525 w 5889625"/>
                  <a:gd name="connsiteY115" fmla="*/ 247651 h 5291735"/>
                  <a:gd name="connsiteX116" fmla="*/ 5048250 w 5889625"/>
                  <a:gd name="connsiteY116" fmla="*/ 165101 h 5291735"/>
                  <a:gd name="connsiteX117" fmla="*/ 4911725 w 5889625"/>
                  <a:gd name="connsiteY117" fmla="*/ 98426 h 5291735"/>
                  <a:gd name="connsiteX118" fmla="*/ 4819650 w 5889625"/>
                  <a:gd name="connsiteY118" fmla="*/ 0 h 5291735"/>
                  <a:gd name="connsiteX119" fmla="*/ 4695825 w 5889625"/>
                  <a:gd name="connsiteY119" fmla="*/ 50801 h 5291735"/>
                  <a:gd name="connsiteX120" fmla="*/ 4591050 w 5889625"/>
                  <a:gd name="connsiteY120" fmla="*/ 38101 h 5291735"/>
                  <a:gd name="connsiteX121" fmla="*/ 4505325 w 5889625"/>
                  <a:gd name="connsiteY121" fmla="*/ 225426 h 5291735"/>
                  <a:gd name="connsiteX122" fmla="*/ 4340225 w 5889625"/>
                  <a:gd name="connsiteY122" fmla="*/ 269876 h 5291735"/>
                  <a:gd name="connsiteX123" fmla="*/ 4232275 w 5889625"/>
                  <a:gd name="connsiteY123" fmla="*/ 439738 h 5291735"/>
                  <a:gd name="connsiteX124" fmla="*/ 3444082 w 5889625"/>
                  <a:gd name="connsiteY124" fmla="*/ 377826 h 5291735"/>
                  <a:gd name="connsiteX125" fmla="*/ 3370264 w 5889625"/>
                  <a:gd name="connsiteY125" fmla="*/ 261146 h 5291735"/>
                  <a:gd name="connsiteX126" fmla="*/ 3294063 w 5889625"/>
                  <a:gd name="connsiteY126" fmla="*/ 377827 h 5291735"/>
                  <a:gd name="connsiteX127" fmla="*/ 1244600 w 5889625"/>
                  <a:gd name="connsiteY127" fmla="*/ 361950 h 5291735"/>
                  <a:gd name="connsiteX0" fmla="*/ 1244600 w 5889625"/>
                  <a:gd name="connsiteY0" fmla="*/ 361950 h 5291735"/>
                  <a:gd name="connsiteX1" fmla="*/ 1244600 w 5889625"/>
                  <a:gd name="connsiteY1" fmla="*/ 1098550 h 5291735"/>
                  <a:gd name="connsiteX2" fmla="*/ 838201 w 5889625"/>
                  <a:gd name="connsiteY2" fmla="*/ 1099344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3050 w 5889625"/>
                  <a:gd name="connsiteY96" fmla="*/ 2193925 h 5291735"/>
                  <a:gd name="connsiteX97" fmla="*/ 5546725 w 5889625"/>
                  <a:gd name="connsiteY97" fmla="*/ 2209801 h 5291735"/>
                  <a:gd name="connsiteX98" fmla="*/ 5553075 w 5889625"/>
                  <a:gd name="connsiteY98" fmla="*/ 2101851 h 5291735"/>
                  <a:gd name="connsiteX99" fmla="*/ 5645150 w 5889625"/>
                  <a:gd name="connsiteY99" fmla="*/ 2054226 h 5291735"/>
                  <a:gd name="connsiteX100" fmla="*/ 5788025 w 5889625"/>
                  <a:gd name="connsiteY100" fmla="*/ 2044701 h 5291735"/>
                  <a:gd name="connsiteX101" fmla="*/ 5889625 w 5889625"/>
                  <a:gd name="connsiteY101" fmla="*/ 1854201 h 5291735"/>
                  <a:gd name="connsiteX102" fmla="*/ 5886450 w 5889625"/>
                  <a:gd name="connsiteY102" fmla="*/ 1812925 h 5291735"/>
                  <a:gd name="connsiteX103" fmla="*/ 5730875 w 5889625"/>
                  <a:gd name="connsiteY103" fmla="*/ 1714501 h 5291735"/>
                  <a:gd name="connsiteX104" fmla="*/ 5594350 w 5889625"/>
                  <a:gd name="connsiteY104" fmla="*/ 1536701 h 5291735"/>
                  <a:gd name="connsiteX105" fmla="*/ 5470525 w 5889625"/>
                  <a:gd name="connsiteY105" fmla="*/ 1479551 h 5291735"/>
                  <a:gd name="connsiteX106" fmla="*/ 5473700 w 5889625"/>
                  <a:gd name="connsiteY106" fmla="*/ 1377950 h 5291735"/>
                  <a:gd name="connsiteX107" fmla="*/ 5470525 w 5889625"/>
                  <a:gd name="connsiteY107" fmla="*/ 1168401 h 5291735"/>
                  <a:gd name="connsiteX108" fmla="*/ 5448300 w 5889625"/>
                  <a:gd name="connsiteY108" fmla="*/ 1073151 h 5291735"/>
                  <a:gd name="connsiteX109" fmla="*/ 5445125 w 5889625"/>
                  <a:gd name="connsiteY109" fmla="*/ 898526 h 5291735"/>
                  <a:gd name="connsiteX110" fmla="*/ 5391150 w 5889625"/>
                  <a:gd name="connsiteY110" fmla="*/ 793751 h 5291735"/>
                  <a:gd name="connsiteX111" fmla="*/ 5378450 w 5889625"/>
                  <a:gd name="connsiteY111" fmla="*/ 676276 h 5291735"/>
                  <a:gd name="connsiteX112" fmla="*/ 5337175 w 5889625"/>
                  <a:gd name="connsiteY112" fmla="*/ 587376 h 5291735"/>
                  <a:gd name="connsiteX113" fmla="*/ 5308600 w 5889625"/>
                  <a:gd name="connsiteY113" fmla="*/ 361950 h 5291735"/>
                  <a:gd name="connsiteX114" fmla="*/ 5200650 w 5889625"/>
                  <a:gd name="connsiteY114" fmla="*/ 295276 h 5291735"/>
                  <a:gd name="connsiteX115" fmla="*/ 5089525 w 5889625"/>
                  <a:gd name="connsiteY115" fmla="*/ 247651 h 5291735"/>
                  <a:gd name="connsiteX116" fmla="*/ 5048250 w 5889625"/>
                  <a:gd name="connsiteY116" fmla="*/ 165101 h 5291735"/>
                  <a:gd name="connsiteX117" fmla="*/ 4911725 w 5889625"/>
                  <a:gd name="connsiteY117" fmla="*/ 98426 h 5291735"/>
                  <a:gd name="connsiteX118" fmla="*/ 4819650 w 5889625"/>
                  <a:gd name="connsiteY118" fmla="*/ 0 h 5291735"/>
                  <a:gd name="connsiteX119" fmla="*/ 4695825 w 5889625"/>
                  <a:gd name="connsiteY119" fmla="*/ 50801 h 5291735"/>
                  <a:gd name="connsiteX120" fmla="*/ 4591050 w 5889625"/>
                  <a:gd name="connsiteY120" fmla="*/ 38101 h 5291735"/>
                  <a:gd name="connsiteX121" fmla="*/ 4505325 w 5889625"/>
                  <a:gd name="connsiteY121" fmla="*/ 225426 h 5291735"/>
                  <a:gd name="connsiteX122" fmla="*/ 4340225 w 5889625"/>
                  <a:gd name="connsiteY122" fmla="*/ 269876 h 5291735"/>
                  <a:gd name="connsiteX123" fmla="*/ 4232275 w 5889625"/>
                  <a:gd name="connsiteY123" fmla="*/ 439738 h 5291735"/>
                  <a:gd name="connsiteX124" fmla="*/ 4027488 w 5889625"/>
                  <a:gd name="connsiteY124" fmla="*/ 363539 h 5291735"/>
                  <a:gd name="connsiteX125" fmla="*/ 3444082 w 5889625"/>
                  <a:gd name="connsiteY125" fmla="*/ 377826 h 5291735"/>
                  <a:gd name="connsiteX126" fmla="*/ 3370264 w 5889625"/>
                  <a:gd name="connsiteY126" fmla="*/ 261146 h 5291735"/>
                  <a:gd name="connsiteX127" fmla="*/ 3294063 w 5889625"/>
                  <a:gd name="connsiteY127" fmla="*/ 377827 h 5291735"/>
                  <a:gd name="connsiteX128" fmla="*/ 1244600 w 5889625"/>
                  <a:gd name="connsiteY128" fmla="*/ 361950 h 5291735"/>
                  <a:gd name="connsiteX0" fmla="*/ 1244600 w 5889625"/>
                  <a:gd name="connsiteY0" fmla="*/ 361950 h 5291735"/>
                  <a:gd name="connsiteX1" fmla="*/ 1244600 w 5889625"/>
                  <a:gd name="connsiteY1" fmla="*/ 1098550 h 5291735"/>
                  <a:gd name="connsiteX2" fmla="*/ 838201 w 5889625"/>
                  <a:gd name="connsiteY2" fmla="*/ 1099344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3050 w 5889625"/>
                  <a:gd name="connsiteY96" fmla="*/ 2193925 h 5291735"/>
                  <a:gd name="connsiteX97" fmla="*/ 5546725 w 5889625"/>
                  <a:gd name="connsiteY97" fmla="*/ 2209801 h 5291735"/>
                  <a:gd name="connsiteX98" fmla="*/ 5553075 w 5889625"/>
                  <a:gd name="connsiteY98" fmla="*/ 2101851 h 5291735"/>
                  <a:gd name="connsiteX99" fmla="*/ 5645150 w 5889625"/>
                  <a:gd name="connsiteY99" fmla="*/ 2054226 h 5291735"/>
                  <a:gd name="connsiteX100" fmla="*/ 5788025 w 5889625"/>
                  <a:gd name="connsiteY100" fmla="*/ 2044701 h 5291735"/>
                  <a:gd name="connsiteX101" fmla="*/ 5889625 w 5889625"/>
                  <a:gd name="connsiteY101" fmla="*/ 1854201 h 5291735"/>
                  <a:gd name="connsiteX102" fmla="*/ 5886450 w 5889625"/>
                  <a:gd name="connsiteY102" fmla="*/ 1812925 h 5291735"/>
                  <a:gd name="connsiteX103" fmla="*/ 5730875 w 5889625"/>
                  <a:gd name="connsiteY103" fmla="*/ 1714501 h 5291735"/>
                  <a:gd name="connsiteX104" fmla="*/ 5594350 w 5889625"/>
                  <a:gd name="connsiteY104" fmla="*/ 1536701 h 5291735"/>
                  <a:gd name="connsiteX105" fmla="*/ 5470525 w 5889625"/>
                  <a:gd name="connsiteY105" fmla="*/ 1479551 h 5291735"/>
                  <a:gd name="connsiteX106" fmla="*/ 5473700 w 5889625"/>
                  <a:gd name="connsiteY106" fmla="*/ 1377950 h 5291735"/>
                  <a:gd name="connsiteX107" fmla="*/ 5470525 w 5889625"/>
                  <a:gd name="connsiteY107" fmla="*/ 1168401 h 5291735"/>
                  <a:gd name="connsiteX108" fmla="*/ 5448300 w 5889625"/>
                  <a:gd name="connsiteY108" fmla="*/ 1073151 h 5291735"/>
                  <a:gd name="connsiteX109" fmla="*/ 5445125 w 5889625"/>
                  <a:gd name="connsiteY109" fmla="*/ 898526 h 5291735"/>
                  <a:gd name="connsiteX110" fmla="*/ 5391150 w 5889625"/>
                  <a:gd name="connsiteY110" fmla="*/ 793751 h 5291735"/>
                  <a:gd name="connsiteX111" fmla="*/ 5378450 w 5889625"/>
                  <a:gd name="connsiteY111" fmla="*/ 676276 h 5291735"/>
                  <a:gd name="connsiteX112" fmla="*/ 5337175 w 5889625"/>
                  <a:gd name="connsiteY112" fmla="*/ 587376 h 5291735"/>
                  <a:gd name="connsiteX113" fmla="*/ 5308600 w 5889625"/>
                  <a:gd name="connsiteY113" fmla="*/ 361950 h 5291735"/>
                  <a:gd name="connsiteX114" fmla="*/ 5200650 w 5889625"/>
                  <a:gd name="connsiteY114" fmla="*/ 295276 h 5291735"/>
                  <a:gd name="connsiteX115" fmla="*/ 5089525 w 5889625"/>
                  <a:gd name="connsiteY115" fmla="*/ 247651 h 5291735"/>
                  <a:gd name="connsiteX116" fmla="*/ 5048250 w 5889625"/>
                  <a:gd name="connsiteY116" fmla="*/ 165101 h 5291735"/>
                  <a:gd name="connsiteX117" fmla="*/ 4911725 w 5889625"/>
                  <a:gd name="connsiteY117" fmla="*/ 98426 h 5291735"/>
                  <a:gd name="connsiteX118" fmla="*/ 4819650 w 5889625"/>
                  <a:gd name="connsiteY118" fmla="*/ 0 h 5291735"/>
                  <a:gd name="connsiteX119" fmla="*/ 4695825 w 5889625"/>
                  <a:gd name="connsiteY119" fmla="*/ 50801 h 5291735"/>
                  <a:gd name="connsiteX120" fmla="*/ 4591050 w 5889625"/>
                  <a:gd name="connsiteY120" fmla="*/ 38101 h 5291735"/>
                  <a:gd name="connsiteX121" fmla="*/ 4505325 w 5889625"/>
                  <a:gd name="connsiteY121" fmla="*/ 225426 h 5291735"/>
                  <a:gd name="connsiteX122" fmla="*/ 4340225 w 5889625"/>
                  <a:gd name="connsiteY122" fmla="*/ 269876 h 5291735"/>
                  <a:gd name="connsiteX123" fmla="*/ 4232275 w 5889625"/>
                  <a:gd name="connsiteY123" fmla="*/ 439738 h 5291735"/>
                  <a:gd name="connsiteX124" fmla="*/ 3970338 w 5889625"/>
                  <a:gd name="connsiteY124" fmla="*/ 373064 h 5291735"/>
                  <a:gd name="connsiteX125" fmla="*/ 3444082 w 5889625"/>
                  <a:gd name="connsiteY125" fmla="*/ 377826 h 5291735"/>
                  <a:gd name="connsiteX126" fmla="*/ 3370264 w 5889625"/>
                  <a:gd name="connsiteY126" fmla="*/ 261146 h 5291735"/>
                  <a:gd name="connsiteX127" fmla="*/ 3294063 w 5889625"/>
                  <a:gd name="connsiteY127" fmla="*/ 377827 h 5291735"/>
                  <a:gd name="connsiteX128" fmla="*/ 1244600 w 5889625"/>
                  <a:gd name="connsiteY128" fmla="*/ 361950 h 5291735"/>
                  <a:gd name="connsiteX0" fmla="*/ 1244600 w 5889625"/>
                  <a:gd name="connsiteY0" fmla="*/ 361950 h 5291735"/>
                  <a:gd name="connsiteX1" fmla="*/ 1244600 w 5889625"/>
                  <a:gd name="connsiteY1" fmla="*/ 1098550 h 5291735"/>
                  <a:gd name="connsiteX2" fmla="*/ 838201 w 5889625"/>
                  <a:gd name="connsiteY2" fmla="*/ 1099344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3050 w 5889625"/>
                  <a:gd name="connsiteY96" fmla="*/ 2193925 h 5291735"/>
                  <a:gd name="connsiteX97" fmla="*/ 5546725 w 5889625"/>
                  <a:gd name="connsiteY97" fmla="*/ 2209801 h 5291735"/>
                  <a:gd name="connsiteX98" fmla="*/ 5553075 w 5889625"/>
                  <a:gd name="connsiteY98" fmla="*/ 2101851 h 5291735"/>
                  <a:gd name="connsiteX99" fmla="*/ 5645150 w 5889625"/>
                  <a:gd name="connsiteY99" fmla="*/ 2054226 h 5291735"/>
                  <a:gd name="connsiteX100" fmla="*/ 5788025 w 5889625"/>
                  <a:gd name="connsiteY100" fmla="*/ 2044701 h 5291735"/>
                  <a:gd name="connsiteX101" fmla="*/ 5889625 w 5889625"/>
                  <a:gd name="connsiteY101" fmla="*/ 1854201 h 5291735"/>
                  <a:gd name="connsiteX102" fmla="*/ 5886450 w 5889625"/>
                  <a:gd name="connsiteY102" fmla="*/ 1812925 h 5291735"/>
                  <a:gd name="connsiteX103" fmla="*/ 5730875 w 5889625"/>
                  <a:gd name="connsiteY103" fmla="*/ 1714501 h 5291735"/>
                  <a:gd name="connsiteX104" fmla="*/ 5594350 w 5889625"/>
                  <a:gd name="connsiteY104" fmla="*/ 1536701 h 5291735"/>
                  <a:gd name="connsiteX105" fmla="*/ 5470525 w 5889625"/>
                  <a:gd name="connsiteY105" fmla="*/ 1479551 h 5291735"/>
                  <a:gd name="connsiteX106" fmla="*/ 5473700 w 5889625"/>
                  <a:gd name="connsiteY106" fmla="*/ 1377950 h 5291735"/>
                  <a:gd name="connsiteX107" fmla="*/ 5470525 w 5889625"/>
                  <a:gd name="connsiteY107" fmla="*/ 1168401 h 5291735"/>
                  <a:gd name="connsiteX108" fmla="*/ 5448300 w 5889625"/>
                  <a:gd name="connsiteY108" fmla="*/ 1073151 h 5291735"/>
                  <a:gd name="connsiteX109" fmla="*/ 5445125 w 5889625"/>
                  <a:gd name="connsiteY109" fmla="*/ 898526 h 5291735"/>
                  <a:gd name="connsiteX110" fmla="*/ 5391150 w 5889625"/>
                  <a:gd name="connsiteY110" fmla="*/ 793751 h 5291735"/>
                  <a:gd name="connsiteX111" fmla="*/ 5378450 w 5889625"/>
                  <a:gd name="connsiteY111" fmla="*/ 676276 h 5291735"/>
                  <a:gd name="connsiteX112" fmla="*/ 5337175 w 5889625"/>
                  <a:gd name="connsiteY112" fmla="*/ 587376 h 5291735"/>
                  <a:gd name="connsiteX113" fmla="*/ 5308600 w 5889625"/>
                  <a:gd name="connsiteY113" fmla="*/ 361950 h 5291735"/>
                  <a:gd name="connsiteX114" fmla="*/ 5200650 w 5889625"/>
                  <a:gd name="connsiteY114" fmla="*/ 295276 h 5291735"/>
                  <a:gd name="connsiteX115" fmla="*/ 5089525 w 5889625"/>
                  <a:gd name="connsiteY115" fmla="*/ 247651 h 5291735"/>
                  <a:gd name="connsiteX116" fmla="*/ 5048250 w 5889625"/>
                  <a:gd name="connsiteY116" fmla="*/ 165101 h 5291735"/>
                  <a:gd name="connsiteX117" fmla="*/ 4911725 w 5889625"/>
                  <a:gd name="connsiteY117" fmla="*/ 98426 h 5291735"/>
                  <a:gd name="connsiteX118" fmla="*/ 4819650 w 5889625"/>
                  <a:gd name="connsiteY118" fmla="*/ 0 h 5291735"/>
                  <a:gd name="connsiteX119" fmla="*/ 4695825 w 5889625"/>
                  <a:gd name="connsiteY119" fmla="*/ 50801 h 5291735"/>
                  <a:gd name="connsiteX120" fmla="*/ 4591050 w 5889625"/>
                  <a:gd name="connsiteY120" fmla="*/ 38101 h 5291735"/>
                  <a:gd name="connsiteX121" fmla="*/ 4505325 w 5889625"/>
                  <a:gd name="connsiteY121" fmla="*/ 225426 h 5291735"/>
                  <a:gd name="connsiteX122" fmla="*/ 4340225 w 5889625"/>
                  <a:gd name="connsiteY122" fmla="*/ 269876 h 5291735"/>
                  <a:gd name="connsiteX123" fmla="*/ 4232275 w 5889625"/>
                  <a:gd name="connsiteY123" fmla="*/ 439738 h 5291735"/>
                  <a:gd name="connsiteX124" fmla="*/ 4122738 w 5889625"/>
                  <a:gd name="connsiteY124" fmla="*/ 434976 h 5291735"/>
                  <a:gd name="connsiteX125" fmla="*/ 3970338 w 5889625"/>
                  <a:gd name="connsiteY125" fmla="*/ 373064 h 5291735"/>
                  <a:gd name="connsiteX126" fmla="*/ 3444082 w 5889625"/>
                  <a:gd name="connsiteY126" fmla="*/ 377826 h 5291735"/>
                  <a:gd name="connsiteX127" fmla="*/ 3370264 w 5889625"/>
                  <a:gd name="connsiteY127" fmla="*/ 261146 h 5291735"/>
                  <a:gd name="connsiteX128" fmla="*/ 3294063 w 5889625"/>
                  <a:gd name="connsiteY128" fmla="*/ 377827 h 5291735"/>
                  <a:gd name="connsiteX129" fmla="*/ 1244600 w 5889625"/>
                  <a:gd name="connsiteY129" fmla="*/ 361950 h 5291735"/>
                  <a:gd name="connsiteX0" fmla="*/ 1244600 w 5889625"/>
                  <a:gd name="connsiteY0" fmla="*/ 361950 h 5291735"/>
                  <a:gd name="connsiteX1" fmla="*/ 1244600 w 5889625"/>
                  <a:gd name="connsiteY1" fmla="*/ 1098550 h 5291735"/>
                  <a:gd name="connsiteX2" fmla="*/ 838201 w 5889625"/>
                  <a:gd name="connsiteY2" fmla="*/ 1099344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3050 w 5889625"/>
                  <a:gd name="connsiteY96" fmla="*/ 2193925 h 5291735"/>
                  <a:gd name="connsiteX97" fmla="*/ 5546725 w 5889625"/>
                  <a:gd name="connsiteY97" fmla="*/ 2209801 h 5291735"/>
                  <a:gd name="connsiteX98" fmla="*/ 5553075 w 5889625"/>
                  <a:gd name="connsiteY98" fmla="*/ 2101851 h 5291735"/>
                  <a:gd name="connsiteX99" fmla="*/ 5645150 w 5889625"/>
                  <a:gd name="connsiteY99" fmla="*/ 2054226 h 5291735"/>
                  <a:gd name="connsiteX100" fmla="*/ 5788025 w 5889625"/>
                  <a:gd name="connsiteY100" fmla="*/ 2044701 h 5291735"/>
                  <a:gd name="connsiteX101" fmla="*/ 5889625 w 5889625"/>
                  <a:gd name="connsiteY101" fmla="*/ 1854201 h 5291735"/>
                  <a:gd name="connsiteX102" fmla="*/ 5886450 w 5889625"/>
                  <a:gd name="connsiteY102" fmla="*/ 1812925 h 5291735"/>
                  <a:gd name="connsiteX103" fmla="*/ 5730875 w 5889625"/>
                  <a:gd name="connsiteY103" fmla="*/ 1714501 h 5291735"/>
                  <a:gd name="connsiteX104" fmla="*/ 5594350 w 5889625"/>
                  <a:gd name="connsiteY104" fmla="*/ 1536701 h 5291735"/>
                  <a:gd name="connsiteX105" fmla="*/ 5470525 w 5889625"/>
                  <a:gd name="connsiteY105" fmla="*/ 1479551 h 5291735"/>
                  <a:gd name="connsiteX106" fmla="*/ 5473700 w 5889625"/>
                  <a:gd name="connsiteY106" fmla="*/ 1377950 h 5291735"/>
                  <a:gd name="connsiteX107" fmla="*/ 5470525 w 5889625"/>
                  <a:gd name="connsiteY107" fmla="*/ 1168401 h 5291735"/>
                  <a:gd name="connsiteX108" fmla="*/ 5448300 w 5889625"/>
                  <a:gd name="connsiteY108" fmla="*/ 1073151 h 5291735"/>
                  <a:gd name="connsiteX109" fmla="*/ 5445125 w 5889625"/>
                  <a:gd name="connsiteY109" fmla="*/ 898526 h 5291735"/>
                  <a:gd name="connsiteX110" fmla="*/ 5391150 w 5889625"/>
                  <a:gd name="connsiteY110" fmla="*/ 793751 h 5291735"/>
                  <a:gd name="connsiteX111" fmla="*/ 5378450 w 5889625"/>
                  <a:gd name="connsiteY111" fmla="*/ 676276 h 5291735"/>
                  <a:gd name="connsiteX112" fmla="*/ 5337175 w 5889625"/>
                  <a:gd name="connsiteY112" fmla="*/ 587376 h 5291735"/>
                  <a:gd name="connsiteX113" fmla="*/ 5308600 w 5889625"/>
                  <a:gd name="connsiteY113" fmla="*/ 361950 h 5291735"/>
                  <a:gd name="connsiteX114" fmla="*/ 5200650 w 5889625"/>
                  <a:gd name="connsiteY114" fmla="*/ 295276 h 5291735"/>
                  <a:gd name="connsiteX115" fmla="*/ 5089525 w 5889625"/>
                  <a:gd name="connsiteY115" fmla="*/ 247651 h 5291735"/>
                  <a:gd name="connsiteX116" fmla="*/ 5048250 w 5889625"/>
                  <a:gd name="connsiteY116" fmla="*/ 165101 h 5291735"/>
                  <a:gd name="connsiteX117" fmla="*/ 4911725 w 5889625"/>
                  <a:gd name="connsiteY117" fmla="*/ 98426 h 5291735"/>
                  <a:gd name="connsiteX118" fmla="*/ 4819650 w 5889625"/>
                  <a:gd name="connsiteY118" fmla="*/ 0 h 5291735"/>
                  <a:gd name="connsiteX119" fmla="*/ 4695825 w 5889625"/>
                  <a:gd name="connsiteY119" fmla="*/ 50801 h 5291735"/>
                  <a:gd name="connsiteX120" fmla="*/ 4591050 w 5889625"/>
                  <a:gd name="connsiteY120" fmla="*/ 38101 h 5291735"/>
                  <a:gd name="connsiteX121" fmla="*/ 4505325 w 5889625"/>
                  <a:gd name="connsiteY121" fmla="*/ 225426 h 5291735"/>
                  <a:gd name="connsiteX122" fmla="*/ 4340225 w 5889625"/>
                  <a:gd name="connsiteY122" fmla="*/ 269876 h 5291735"/>
                  <a:gd name="connsiteX123" fmla="*/ 4232275 w 5889625"/>
                  <a:gd name="connsiteY123" fmla="*/ 439738 h 5291735"/>
                  <a:gd name="connsiteX124" fmla="*/ 4141788 w 5889625"/>
                  <a:gd name="connsiteY124" fmla="*/ 456407 h 5291735"/>
                  <a:gd name="connsiteX125" fmla="*/ 3970338 w 5889625"/>
                  <a:gd name="connsiteY125" fmla="*/ 373064 h 5291735"/>
                  <a:gd name="connsiteX126" fmla="*/ 3444082 w 5889625"/>
                  <a:gd name="connsiteY126" fmla="*/ 377826 h 5291735"/>
                  <a:gd name="connsiteX127" fmla="*/ 3370264 w 5889625"/>
                  <a:gd name="connsiteY127" fmla="*/ 261146 h 5291735"/>
                  <a:gd name="connsiteX128" fmla="*/ 3294063 w 5889625"/>
                  <a:gd name="connsiteY128" fmla="*/ 377827 h 5291735"/>
                  <a:gd name="connsiteX129" fmla="*/ 1244600 w 5889625"/>
                  <a:gd name="connsiteY129" fmla="*/ 361950 h 5291735"/>
                  <a:gd name="connsiteX0" fmla="*/ 1244600 w 5889625"/>
                  <a:gd name="connsiteY0" fmla="*/ 361950 h 5291735"/>
                  <a:gd name="connsiteX1" fmla="*/ 1244600 w 5889625"/>
                  <a:gd name="connsiteY1" fmla="*/ 1098550 h 5291735"/>
                  <a:gd name="connsiteX2" fmla="*/ 838201 w 5889625"/>
                  <a:gd name="connsiteY2" fmla="*/ 1099344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3050 w 5889625"/>
                  <a:gd name="connsiteY96" fmla="*/ 2193925 h 5291735"/>
                  <a:gd name="connsiteX97" fmla="*/ 5546725 w 5889625"/>
                  <a:gd name="connsiteY97" fmla="*/ 2209801 h 5291735"/>
                  <a:gd name="connsiteX98" fmla="*/ 5553075 w 5889625"/>
                  <a:gd name="connsiteY98" fmla="*/ 2101851 h 5291735"/>
                  <a:gd name="connsiteX99" fmla="*/ 5645150 w 5889625"/>
                  <a:gd name="connsiteY99" fmla="*/ 2054226 h 5291735"/>
                  <a:gd name="connsiteX100" fmla="*/ 5788025 w 5889625"/>
                  <a:gd name="connsiteY100" fmla="*/ 2044701 h 5291735"/>
                  <a:gd name="connsiteX101" fmla="*/ 5889625 w 5889625"/>
                  <a:gd name="connsiteY101" fmla="*/ 1854201 h 5291735"/>
                  <a:gd name="connsiteX102" fmla="*/ 5886450 w 5889625"/>
                  <a:gd name="connsiteY102" fmla="*/ 1812925 h 5291735"/>
                  <a:gd name="connsiteX103" fmla="*/ 5730875 w 5889625"/>
                  <a:gd name="connsiteY103" fmla="*/ 1714501 h 5291735"/>
                  <a:gd name="connsiteX104" fmla="*/ 5594350 w 5889625"/>
                  <a:gd name="connsiteY104" fmla="*/ 1536701 h 5291735"/>
                  <a:gd name="connsiteX105" fmla="*/ 5470525 w 5889625"/>
                  <a:gd name="connsiteY105" fmla="*/ 1479551 h 5291735"/>
                  <a:gd name="connsiteX106" fmla="*/ 5473700 w 5889625"/>
                  <a:gd name="connsiteY106" fmla="*/ 1377950 h 5291735"/>
                  <a:gd name="connsiteX107" fmla="*/ 5470525 w 5889625"/>
                  <a:gd name="connsiteY107" fmla="*/ 1168401 h 5291735"/>
                  <a:gd name="connsiteX108" fmla="*/ 5448300 w 5889625"/>
                  <a:gd name="connsiteY108" fmla="*/ 1073151 h 5291735"/>
                  <a:gd name="connsiteX109" fmla="*/ 5445125 w 5889625"/>
                  <a:gd name="connsiteY109" fmla="*/ 898526 h 5291735"/>
                  <a:gd name="connsiteX110" fmla="*/ 5391150 w 5889625"/>
                  <a:gd name="connsiteY110" fmla="*/ 793751 h 5291735"/>
                  <a:gd name="connsiteX111" fmla="*/ 5378450 w 5889625"/>
                  <a:gd name="connsiteY111" fmla="*/ 676276 h 5291735"/>
                  <a:gd name="connsiteX112" fmla="*/ 5337175 w 5889625"/>
                  <a:gd name="connsiteY112" fmla="*/ 587376 h 5291735"/>
                  <a:gd name="connsiteX113" fmla="*/ 5308600 w 5889625"/>
                  <a:gd name="connsiteY113" fmla="*/ 361950 h 5291735"/>
                  <a:gd name="connsiteX114" fmla="*/ 5200650 w 5889625"/>
                  <a:gd name="connsiteY114" fmla="*/ 295276 h 5291735"/>
                  <a:gd name="connsiteX115" fmla="*/ 5089525 w 5889625"/>
                  <a:gd name="connsiteY115" fmla="*/ 247651 h 5291735"/>
                  <a:gd name="connsiteX116" fmla="*/ 5048250 w 5889625"/>
                  <a:gd name="connsiteY116" fmla="*/ 165101 h 5291735"/>
                  <a:gd name="connsiteX117" fmla="*/ 4911725 w 5889625"/>
                  <a:gd name="connsiteY117" fmla="*/ 98426 h 5291735"/>
                  <a:gd name="connsiteX118" fmla="*/ 4819650 w 5889625"/>
                  <a:gd name="connsiteY118" fmla="*/ 0 h 5291735"/>
                  <a:gd name="connsiteX119" fmla="*/ 4695825 w 5889625"/>
                  <a:gd name="connsiteY119" fmla="*/ 50801 h 5291735"/>
                  <a:gd name="connsiteX120" fmla="*/ 4591050 w 5889625"/>
                  <a:gd name="connsiteY120" fmla="*/ 38101 h 5291735"/>
                  <a:gd name="connsiteX121" fmla="*/ 4505325 w 5889625"/>
                  <a:gd name="connsiteY121" fmla="*/ 225426 h 5291735"/>
                  <a:gd name="connsiteX122" fmla="*/ 4340225 w 5889625"/>
                  <a:gd name="connsiteY122" fmla="*/ 269876 h 5291735"/>
                  <a:gd name="connsiteX123" fmla="*/ 4241800 w 5889625"/>
                  <a:gd name="connsiteY123" fmla="*/ 434975 h 5291735"/>
                  <a:gd name="connsiteX124" fmla="*/ 4141788 w 5889625"/>
                  <a:gd name="connsiteY124" fmla="*/ 456407 h 5291735"/>
                  <a:gd name="connsiteX125" fmla="*/ 3970338 w 5889625"/>
                  <a:gd name="connsiteY125" fmla="*/ 373064 h 5291735"/>
                  <a:gd name="connsiteX126" fmla="*/ 3444082 w 5889625"/>
                  <a:gd name="connsiteY126" fmla="*/ 377826 h 5291735"/>
                  <a:gd name="connsiteX127" fmla="*/ 3370264 w 5889625"/>
                  <a:gd name="connsiteY127" fmla="*/ 261146 h 5291735"/>
                  <a:gd name="connsiteX128" fmla="*/ 3294063 w 5889625"/>
                  <a:gd name="connsiteY128" fmla="*/ 377827 h 5291735"/>
                  <a:gd name="connsiteX129" fmla="*/ 1244600 w 5889625"/>
                  <a:gd name="connsiteY129" fmla="*/ 361950 h 5291735"/>
                  <a:gd name="connsiteX0" fmla="*/ 1244600 w 5889625"/>
                  <a:gd name="connsiteY0" fmla="*/ 361950 h 5291735"/>
                  <a:gd name="connsiteX1" fmla="*/ 1244600 w 5889625"/>
                  <a:gd name="connsiteY1" fmla="*/ 1098550 h 5291735"/>
                  <a:gd name="connsiteX2" fmla="*/ 838201 w 5889625"/>
                  <a:gd name="connsiteY2" fmla="*/ 1099344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3050 w 5889625"/>
                  <a:gd name="connsiteY96" fmla="*/ 2193925 h 5291735"/>
                  <a:gd name="connsiteX97" fmla="*/ 5546725 w 5889625"/>
                  <a:gd name="connsiteY97" fmla="*/ 2209801 h 5291735"/>
                  <a:gd name="connsiteX98" fmla="*/ 5553075 w 5889625"/>
                  <a:gd name="connsiteY98" fmla="*/ 2101851 h 5291735"/>
                  <a:gd name="connsiteX99" fmla="*/ 5645150 w 5889625"/>
                  <a:gd name="connsiteY99" fmla="*/ 2054226 h 5291735"/>
                  <a:gd name="connsiteX100" fmla="*/ 5788025 w 5889625"/>
                  <a:gd name="connsiteY100" fmla="*/ 2044701 h 5291735"/>
                  <a:gd name="connsiteX101" fmla="*/ 5889625 w 5889625"/>
                  <a:gd name="connsiteY101" fmla="*/ 1854201 h 5291735"/>
                  <a:gd name="connsiteX102" fmla="*/ 5886450 w 5889625"/>
                  <a:gd name="connsiteY102" fmla="*/ 1812925 h 5291735"/>
                  <a:gd name="connsiteX103" fmla="*/ 5730875 w 5889625"/>
                  <a:gd name="connsiteY103" fmla="*/ 1714501 h 5291735"/>
                  <a:gd name="connsiteX104" fmla="*/ 5594350 w 5889625"/>
                  <a:gd name="connsiteY104" fmla="*/ 1536701 h 5291735"/>
                  <a:gd name="connsiteX105" fmla="*/ 5470525 w 5889625"/>
                  <a:gd name="connsiteY105" fmla="*/ 1479551 h 5291735"/>
                  <a:gd name="connsiteX106" fmla="*/ 5473700 w 5889625"/>
                  <a:gd name="connsiteY106" fmla="*/ 1377950 h 5291735"/>
                  <a:gd name="connsiteX107" fmla="*/ 5470525 w 5889625"/>
                  <a:gd name="connsiteY107" fmla="*/ 1168401 h 5291735"/>
                  <a:gd name="connsiteX108" fmla="*/ 5448300 w 5889625"/>
                  <a:gd name="connsiteY108" fmla="*/ 1073151 h 5291735"/>
                  <a:gd name="connsiteX109" fmla="*/ 5445125 w 5889625"/>
                  <a:gd name="connsiteY109" fmla="*/ 898526 h 5291735"/>
                  <a:gd name="connsiteX110" fmla="*/ 5391150 w 5889625"/>
                  <a:gd name="connsiteY110" fmla="*/ 793751 h 5291735"/>
                  <a:gd name="connsiteX111" fmla="*/ 5378450 w 5889625"/>
                  <a:gd name="connsiteY111" fmla="*/ 676276 h 5291735"/>
                  <a:gd name="connsiteX112" fmla="*/ 5337175 w 5889625"/>
                  <a:gd name="connsiteY112" fmla="*/ 587376 h 5291735"/>
                  <a:gd name="connsiteX113" fmla="*/ 5308600 w 5889625"/>
                  <a:gd name="connsiteY113" fmla="*/ 361950 h 5291735"/>
                  <a:gd name="connsiteX114" fmla="*/ 5200650 w 5889625"/>
                  <a:gd name="connsiteY114" fmla="*/ 295276 h 5291735"/>
                  <a:gd name="connsiteX115" fmla="*/ 5089525 w 5889625"/>
                  <a:gd name="connsiteY115" fmla="*/ 247651 h 5291735"/>
                  <a:gd name="connsiteX116" fmla="*/ 5048250 w 5889625"/>
                  <a:gd name="connsiteY116" fmla="*/ 165101 h 5291735"/>
                  <a:gd name="connsiteX117" fmla="*/ 4911725 w 5889625"/>
                  <a:gd name="connsiteY117" fmla="*/ 98426 h 5291735"/>
                  <a:gd name="connsiteX118" fmla="*/ 4819650 w 5889625"/>
                  <a:gd name="connsiteY118" fmla="*/ 0 h 5291735"/>
                  <a:gd name="connsiteX119" fmla="*/ 4695825 w 5889625"/>
                  <a:gd name="connsiteY119" fmla="*/ 50801 h 5291735"/>
                  <a:gd name="connsiteX120" fmla="*/ 4591050 w 5889625"/>
                  <a:gd name="connsiteY120" fmla="*/ 38101 h 5291735"/>
                  <a:gd name="connsiteX121" fmla="*/ 4505325 w 5889625"/>
                  <a:gd name="connsiteY121" fmla="*/ 225426 h 5291735"/>
                  <a:gd name="connsiteX122" fmla="*/ 4340225 w 5889625"/>
                  <a:gd name="connsiteY122" fmla="*/ 269876 h 5291735"/>
                  <a:gd name="connsiteX123" fmla="*/ 4241800 w 5889625"/>
                  <a:gd name="connsiteY123" fmla="*/ 434975 h 5291735"/>
                  <a:gd name="connsiteX124" fmla="*/ 4125119 w 5889625"/>
                  <a:gd name="connsiteY124" fmla="*/ 442119 h 5291735"/>
                  <a:gd name="connsiteX125" fmla="*/ 3970338 w 5889625"/>
                  <a:gd name="connsiteY125" fmla="*/ 373064 h 5291735"/>
                  <a:gd name="connsiteX126" fmla="*/ 3444082 w 5889625"/>
                  <a:gd name="connsiteY126" fmla="*/ 377826 h 5291735"/>
                  <a:gd name="connsiteX127" fmla="*/ 3370264 w 5889625"/>
                  <a:gd name="connsiteY127" fmla="*/ 261146 h 5291735"/>
                  <a:gd name="connsiteX128" fmla="*/ 3294063 w 5889625"/>
                  <a:gd name="connsiteY128" fmla="*/ 377827 h 5291735"/>
                  <a:gd name="connsiteX129" fmla="*/ 1244600 w 5889625"/>
                  <a:gd name="connsiteY129" fmla="*/ 361950 h 5291735"/>
                  <a:gd name="connsiteX0" fmla="*/ 1244600 w 5889625"/>
                  <a:gd name="connsiteY0" fmla="*/ 361950 h 5291735"/>
                  <a:gd name="connsiteX1" fmla="*/ 1244600 w 5889625"/>
                  <a:gd name="connsiteY1" fmla="*/ 1098550 h 5291735"/>
                  <a:gd name="connsiteX2" fmla="*/ 838201 w 5889625"/>
                  <a:gd name="connsiteY2" fmla="*/ 1099344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3050 w 5889625"/>
                  <a:gd name="connsiteY96" fmla="*/ 2193925 h 5291735"/>
                  <a:gd name="connsiteX97" fmla="*/ 5546725 w 5889625"/>
                  <a:gd name="connsiteY97" fmla="*/ 2209801 h 5291735"/>
                  <a:gd name="connsiteX98" fmla="*/ 5553075 w 5889625"/>
                  <a:gd name="connsiteY98" fmla="*/ 2101851 h 5291735"/>
                  <a:gd name="connsiteX99" fmla="*/ 5645150 w 5889625"/>
                  <a:gd name="connsiteY99" fmla="*/ 2054226 h 5291735"/>
                  <a:gd name="connsiteX100" fmla="*/ 5788025 w 5889625"/>
                  <a:gd name="connsiteY100" fmla="*/ 2044701 h 5291735"/>
                  <a:gd name="connsiteX101" fmla="*/ 5889625 w 5889625"/>
                  <a:gd name="connsiteY101" fmla="*/ 1854201 h 5291735"/>
                  <a:gd name="connsiteX102" fmla="*/ 5886450 w 5889625"/>
                  <a:gd name="connsiteY102" fmla="*/ 1812925 h 5291735"/>
                  <a:gd name="connsiteX103" fmla="*/ 5730875 w 5889625"/>
                  <a:gd name="connsiteY103" fmla="*/ 1714501 h 5291735"/>
                  <a:gd name="connsiteX104" fmla="*/ 5594350 w 5889625"/>
                  <a:gd name="connsiteY104" fmla="*/ 1536701 h 5291735"/>
                  <a:gd name="connsiteX105" fmla="*/ 5470525 w 5889625"/>
                  <a:gd name="connsiteY105" fmla="*/ 1479551 h 5291735"/>
                  <a:gd name="connsiteX106" fmla="*/ 5473700 w 5889625"/>
                  <a:gd name="connsiteY106" fmla="*/ 1377950 h 5291735"/>
                  <a:gd name="connsiteX107" fmla="*/ 5470525 w 5889625"/>
                  <a:gd name="connsiteY107" fmla="*/ 1168401 h 5291735"/>
                  <a:gd name="connsiteX108" fmla="*/ 5448300 w 5889625"/>
                  <a:gd name="connsiteY108" fmla="*/ 1073151 h 5291735"/>
                  <a:gd name="connsiteX109" fmla="*/ 5445125 w 5889625"/>
                  <a:gd name="connsiteY109" fmla="*/ 898526 h 5291735"/>
                  <a:gd name="connsiteX110" fmla="*/ 5391150 w 5889625"/>
                  <a:gd name="connsiteY110" fmla="*/ 793751 h 5291735"/>
                  <a:gd name="connsiteX111" fmla="*/ 5378450 w 5889625"/>
                  <a:gd name="connsiteY111" fmla="*/ 676276 h 5291735"/>
                  <a:gd name="connsiteX112" fmla="*/ 5337175 w 5889625"/>
                  <a:gd name="connsiteY112" fmla="*/ 587376 h 5291735"/>
                  <a:gd name="connsiteX113" fmla="*/ 5308600 w 5889625"/>
                  <a:gd name="connsiteY113" fmla="*/ 361950 h 5291735"/>
                  <a:gd name="connsiteX114" fmla="*/ 5200650 w 5889625"/>
                  <a:gd name="connsiteY114" fmla="*/ 295276 h 5291735"/>
                  <a:gd name="connsiteX115" fmla="*/ 5089525 w 5889625"/>
                  <a:gd name="connsiteY115" fmla="*/ 247651 h 5291735"/>
                  <a:gd name="connsiteX116" fmla="*/ 5048250 w 5889625"/>
                  <a:gd name="connsiteY116" fmla="*/ 165101 h 5291735"/>
                  <a:gd name="connsiteX117" fmla="*/ 4911725 w 5889625"/>
                  <a:gd name="connsiteY117" fmla="*/ 98426 h 5291735"/>
                  <a:gd name="connsiteX118" fmla="*/ 4819650 w 5889625"/>
                  <a:gd name="connsiteY118" fmla="*/ 0 h 5291735"/>
                  <a:gd name="connsiteX119" fmla="*/ 4695825 w 5889625"/>
                  <a:gd name="connsiteY119" fmla="*/ 50801 h 5291735"/>
                  <a:gd name="connsiteX120" fmla="*/ 4591050 w 5889625"/>
                  <a:gd name="connsiteY120" fmla="*/ 38101 h 5291735"/>
                  <a:gd name="connsiteX121" fmla="*/ 4505325 w 5889625"/>
                  <a:gd name="connsiteY121" fmla="*/ 225426 h 5291735"/>
                  <a:gd name="connsiteX122" fmla="*/ 4340225 w 5889625"/>
                  <a:gd name="connsiteY122" fmla="*/ 269876 h 5291735"/>
                  <a:gd name="connsiteX123" fmla="*/ 4253706 w 5889625"/>
                  <a:gd name="connsiteY123" fmla="*/ 427831 h 5291735"/>
                  <a:gd name="connsiteX124" fmla="*/ 4125119 w 5889625"/>
                  <a:gd name="connsiteY124" fmla="*/ 442119 h 5291735"/>
                  <a:gd name="connsiteX125" fmla="*/ 3970338 w 5889625"/>
                  <a:gd name="connsiteY125" fmla="*/ 373064 h 5291735"/>
                  <a:gd name="connsiteX126" fmla="*/ 3444082 w 5889625"/>
                  <a:gd name="connsiteY126" fmla="*/ 377826 h 5291735"/>
                  <a:gd name="connsiteX127" fmla="*/ 3370264 w 5889625"/>
                  <a:gd name="connsiteY127" fmla="*/ 261146 h 5291735"/>
                  <a:gd name="connsiteX128" fmla="*/ 3294063 w 5889625"/>
                  <a:gd name="connsiteY128" fmla="*/ 377827 h 5291735"/>
                  <a:gd name="connsiteX129" fmla="*/ 1244600 w 5889625"/>
                  <a:gd name="connsiteY129" fmla="*/ 361950 h 5291735"/>
                  <a:gd name="connsiteX0" fmla="*/ 1244600 w 5889625"/>
                  <a:gd name="connsiteY0" fmla="*/ 361950 h 5291735"/>
                  <a:gd name="connsiteX1" fmla="*/ 1244600 w 5889625"/>
                  <a:gd name="connsiteY1" fmla="*/ 1098550 h 5291735"/>
                  <a:gd name="connsiteX2" fmla="*/ 838201 w 5889625"/>
                  <a:gd name="connsiteY2" fmla="*/ 1099344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38762 w 5889625"/>
                  <a:gd name="connsiteY96" fmla="*/ 2177257 h 5291735"/>
                  <a:gd name="connsiteX97" fmla="*/ 5546725 w 5889625"/>
                  <a:gd name="connsiteY97" fmla="*/ 2209801 h 5291735"/>
                  <a:gd name="connsiteX98" fmla="*/ 5553075 w 5889625"/>
                  <a:gd name="connsiteY98" fmla="*/ 2101851 h 5291735"/>
                  <a:gd name="connsiteX99" fmla="*/ 5645150 w 5889625"/>
                  <a:gd name="connsiteY99" fmla="*/ 2054226 h 5291735"/>
                  <a:gd name="connsiteX100" fmla="*/ 5788025 w 5889625"/>
                  <a:gd name="connsiteY100" fmla="*/ 2044701 h 5291735"/>
                  <a:gd name="connsiteX101" fmla="*/ 5889625 w 5889625"/>
                  <a:gd name="connsiteY101" fmla="*/ 1854201 h 5291735"/>
                  <a:gd name="connsiteX102" fmla="*/ 5886450 w 5889625"/>
                  <a:gd name="connsiteY102" fmla="*/ 1812925 h 5291735"/>
                  <a:gd name="connsiteX103" fmla="*/ 5730875 w 5889625"/>
                  <a:gd name="connsiteY103" fmla="*/ 1714501 h 5291735"/>
                  <a:gd name="connsiteX104" fmla="*/ 5594350 w 5889625"/>
                  <a:gd name="connsiteY104" fmla="*/ 1536701 h 5291735"/>
                  <a:gd name="connsiteX105" fmla="*/ 5470525 w 5889625"/>
                  <a:gd name="connsiteY105" fmla="*/ 1479551 h 5291735"/>
                  <a:gd name="connsiteX106" fmla="*/ 5473700 w 5889625"/>
                  <a:gd name="connsiteY106" fmla="*/ 1377950 h 5291735"/>
                  <a:gd name="connsiteX107" fmla="*/ 5470525 w 5889625"/>
                  <a:gd name="connsiteY107" fmla="*/ 1168401 h 5291735"/>
                  <a:gd name="connsiteX108" fmla="*/ 5448300 w 5889625"/>
                  <a:gd name="connsiteY108" fmla="*/ 1073151 h 5291735"/>
                  <a:gd name="connsiteX109" fmla="*/ 5445125 w 5889625"/>
                  <a:gd name="connsiteY109" fmla="*/ 898526 h 5291735"/>
                  <a:gd name="connsiteX110" fmla="*/ 5391150 w 5889625"/>
                  <a:gd name="connsiteY110" fmla="*/ 793751 h 5291735"/>
                  <a:gd name="connsiteX111" fmla="*/ 5378450 w 5889625"/>
                  <a:gd name="connsiteY111" fmla="*/ 676276 h 5291735"/>
                  <a:gd name="connsiteX112" fmla="*/ 5337175 w 5889625"/>
                  <a:gd name="connsiteY112" fmla="*/ 587376 h 5291735"/>
                  <a:gd name="connsiteX113" fmla="*/ 5308600 w 5889625"/>
                  <a:gd name="connsiteY113" fmla="*/ 361950 h 5291735"/>
                  <a:gd name="connsiteX114" fmla="*/ 5200650 w 5889625"/>
                  <a:gd name="connsiteY114" fmla="*/ 295276 h 5291735"/>
                  <a:gd name="connsiteX115" fmla="*/ 5089525 w 5889625"/>
                  <a:gd name="connsiteY115" fmla="*/ 247651 h 5291735"/>
                  <a:gd name="connsiteX116" fmla="*/ 5048250 w 5889625"/>
                  <a:gd name="connsiteY116" fmla="*/ 165101 h 5291735"/>
                  <a:gd name="connsiteX117" fmla="*/ 4911725 w 5889625"/>
                  <a:gd name="connsiteY117" fmla="*/ 98426 h 5291735"/>
                  <a:gd name="connsiteX118" fmla="*/ 4819650 w 5889625"/>
                  <a:gd name="connsiteY118" fmla="*/ 0 h 5291735"/>
                  <a:gd name="connsiteX119" fmla="*/ 4695825 w 5889625"/>
                  <a:gd name="connsiteY119" fmla="*/ 50801 h 5291735"/>
                  <a:gd name="connsiteX120" fmla="*/ 4591050 w 5889625"/>
                  <a:gd name="connsiteY120" fmla="*/ 38101 h 5291735"/>
                  <a:gd name="connsiteX121" fmla="*/ 4505325 w 5889625"/>
                  <a:gd name="connsiteY121" fmla="*/ 225426 h 5291735"/>
                  <a:gd name="connsiteX122" fmla="*/ 4340225 w 5889625"/>
                  <a:gd name="connsiteY122" fmla="*/ 269876 h 5291735"/>
                  <a:gd name="connsiteX123" fmla="*/ 4253706 w 5889625"/>
                  <a:gd name="connsiteY123" fmla="*/ 427831 h 5291735"/>
                  <a:gd name="connsiteX124" fmla="*/ 4125119 w 5889625"/>
                  <a:gd name="connsiteY124" fmla="*/ 442119 h 5291735"/>
                  <a:gd name="connsiteX125" fmla="*/ 3970338 w 5889625"/>
                  <a:gd name="connsiteY125" fmla="*/ 373064 h 5291735"/>
                  <a:gd name="connsiteX126" fmla="*/ 3444082 w 5889625"/>
                  <a:gd name="connsiteY126" fmla="*/ 377826 h 5291735"/>
                  <a:gd name="connsiteX127" fmla="*/ 3370264 w 5889625"/>
                  <a:gd name="connsiteY127" fmla="*/ 261146 h 5291735"/>
                  <a:gd name="connsiteX128" fmla="*/ 3294063 w 5889625"/>
                  <a:gd name="connsiteY128" fmla="*/ 377827 h 5291735"/>
                  <a:gd name="connsiteX129" fmla="*/ 1244600 w 5889625"/>
                  <a:gd name="connsiteY129" fmla="*/ 361950 h 5291735"/>
                  <a:gd name="connsiteX0" fmla="*/ 1244600 w 5889625"/>
                  <a:gd name="connsiteY0" fmla="*/ 361950 h 5291735"/>
                  <a:gd name="connsiteX1" fmla="*/ 1244600 w 5889625"/>
                  <a:gd name="connsiteY1" fmla="*/ 1098550 h 5291735"/>
                  <a:gd name="connsiteX2" fmla="*/ 838201 w 5889625"/>
                  <a:gd name="connsiteY2" fmla="*/ 1099344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38762 w 5889625"/>
                  <a:gd name="connsiteY96" fmla="*/ 2177257 h 5291735"/>
                  <a:gd name="connsiteX97" fmla="*/ 5422900 w 5889625"/>
                  <a:gd name="connsiteY97" fmla="*/ 2201864 h 5291735"/>
                  <a:gd name="connsiteX98" fmla="*/ 5546725 w 5889625"/>
                  <a:gd name="connsiteY98" fmla="*/ 2209801 h 5291735"/>
                  <a:gd name="connsiteX99" fmla="*/ 5553075 w 5889625"/>
                  <a:gd name="connsiteY99" fmla="*/ 2101851 h 5291735"/>
                  <a:gd name="connsiteX100" fmla="*/ 5645150 w 5889625"/>
                  <a:gd name="connsiteY100" fmla="*/ 2054226 h 5291735"/>
                  <a:gd name="connsiteX101" fmla="*/ 5788025 w 5889625"/>
                  <a:gd name="connsiteY101" fmla="*/ 2044701 h 5291735"/>
                  <a:gd name="connsiteX102" fmla="*/ 5889625 w 5889625"/>
                  <a:gd name="connsiteY102" fmla="*/ 1854201 h 5291735"/>
                  <a:gd name="connsiteX103" fmla="*/ 5886450 w 5889625"/>
                  <a:gd name="connsiteY103" fmla="*/ 1812925 h 5291735"/>
                  <a:gd name="connsiteX104" fmla="*/ 5730875 w 5889625"/>
                  <a:gd name="connsiteY104" fmla="*/ 1714501 h 5291735"/>
                  <a:gd name="connsiteX105" fmla="*/ 5594350 w 5889625"/>
                  <a:gd name="connsiteY105" fmla="*/ 1536701 h 5291735"/>
                  <a:gd name="connsiteX106" fmla="*/ 5470525 w 5889625"/>
                  <a:gd name="connsiteY106" fmla="*/ 1479551 h 5291735"/>
                  <a:gd name="connsiteX107" fmla="*/ 5473700 w 5889625"/>
                  <a:gd name="connsiteY107" fmla="*/ 1377950 h 5291735"/>
                  <a:gd name="connsiteX108" fmla="*/ 5470525 w 5889625"/>
                  <a:gd name="connsiteY108" fmla="*/ 1168401 h 5291735"/>
                  <a:gd name="connsiteX109" fmla="*/ 5448300 w 5889625"/>
                  <a:gd name="connsiteY109" fmla="*/ 1073151 h 5291735"/>
                  <a:gd name="connsiteX110" fmla="*/ 5445125 w 5889625"/>
                  <a:gd name="connsiteY110" fmla="*/ 898526 h 5291735"/>
                  <a:gd name="connsiteX111" fmla="*/ 5391150 w 5889625"/>
                  <a:gd name="connsiteY111" fmla="*/ 793751 h 5291735"/>
                  <a:gd name="connsiteX112" fmla="*/ 5378450 w 5889625"/>
                  <a:gd name="connsiteY112" fmla="*/ 676276 h 5291735"/>
                  <a:gd name="connsiteX113" fmla="*/ 5337175 w 5889625"/>
                  <a:gd name="connsiteY113" fmla="*/ 587376 h 5291735"/>
                  <a:gd name="connsiteX114" fmla="*/ 5308600 w 5889625"/>
                  <a:gd name="connsiteY114" fmla="*/ 361950 h 5291735"/>
                  <a:gd name="connsiteX115" fmla="*/ 5200650 w 5889625"/>
                  <a:gd name="connsiteY115" fmla="*/ 295276 h 5291735"/>
                  <a:gd name="connsiteX116" fmla="*/ 5089525 w 5889625"/>
                  <a:gd name="connsiteY116" fmla="*/ 247651 h 5291735"/>
                  <a:gd name="connsiteX117" fmla="*/ 5048250 w 5889625"/>
                  <a:gd name="connsiteY117" fmla="*/ 165101 h 5291735"/>
                  <a:gd name="connsiteX118" fmla="*/ 4911725 w 5889625"/>
                  <a:gd name="connsiteY118" fmla="*/ 98426 h 5291735"/>
                  <a:gd name="connsiteX119" fmla="*/ 4819650 w 5889625"/>
                  <a:gd name="connsiteY119" fmla="*/ 0 h 5291735"/>
                  <a:gd name="connsiteX120" fmla="*/ 4695825 w 5889625"/>
                  <a:gd name="connsiteY120" fmla="*/ 50801 h 5291735"/>
                  <a:gd name="connsiteX121" fmla="*/ 4591050 w 5889625"/>
                  <a:gd name="connsiteY121" fmla="*/ 38101 h 5291735"/>
                  <a:gd name="connsiteX122" fmla="*/ 4505325 w 5889625"/>
                  <a:gd name="connsiteY122" fmla="*/ 225426 h 5291735"/>
                  <a:gd name="connsiteX123" fmla="*/ 4340225 w 5889625"/>
                  <a:gd name="connsiteY123" fmla="*/ 269876 h 5291735"/>
                  <a:gd name="connsiteX124" fmla="*/ 4253706 w 5889625"/>
                  <a:gd name="connsiteY124" fmla="*/ 427831 h 5291735"/>
                  <a:gd name="connsiteX125" fmla="*/ 4125119 w 5889625"/>
                  <a:gd name="connsiteY125" fmla="*/ 442119 h 5291735"/>
                  <a:gd name="connsiteX126" fmla="*/ 3970338 w 5889625"/>
                  <a:gd name="connsiteY126" fmla="*/ 373064 h 5291735"/>
                  <a:gd name="connsiteX127" fmla="*/ 3444082 w 5889625"/>
                  <a:gd name="connsiteY127" fmla="*/ 377826 h 5291735"/>
                  <a:gd name="connsiteX128" fmla="*/ 3370264 w 5889625"/>
                  <a:gd name="connsiteY128" fmla="*/ 261146 h 5291735"/>
                  <a:gd name="connsiteX129" fmla="*/ 3294063 w 5889625"/>
                  <a:gd name="connsiteY129" fmla="*/ 377827 h 5291735"/>
                  <a:gd name="connsiteX130" fmla="*/ 1244600 w 5889625"/>
                  <a:gd name="connsiteY130" fmla="*/ 361950 h 5291735"/>
                  <a:gd name="connsiteX0" fmla="*/ 1244600 w 5889625"/>
                  <a:gd name="connsiteY0" fmla="*/ 361950 h 5291735"/>
                  <a:gd name="connsiteX1" fmla="*/ 1244600 w 5889625"/>
                  <a:gd name="connsiteY1" fmla="*/ 1098550 h 5291735"/>
                  <a:gd name="connsiteX2" fmla="*/ 838201 w 5889625"/>
                  <a:gd name="connsiteY2" fmla="*/ 1099344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38762 w 5889625"/>
                  <a:gd name="connsiteY96" fmla="*/ 2177257 h 5291735"/>
                  <a:gd name="connsiteX97" fmla="*/ 5387181 w 5889625"/>
                  <a:gd name="connsiteY97" fmla="*/ 2173289 h 5291735"/>
                  <a:gd name="connsiteX98" fmla="*/ 5422900 w 5889625"/>
                  <a:gd name="connsiteY98" fmla="*/ 2201864 h 5291735"/>
                  <a:gd name="connsiteX99" fmla="*/ 5546725 w 5889625"/>
                  <a:gd name="connsiteY99" fmla="*/ 2209801 h 5291735"/>
                  <a:gd name="connsiteX100" fmla="*/ 5553075 w 5889625"/>
                  <a:gd name="connsiteY100" fmla="*/ 2101851 h 5291735"/>
                  <a:gd name="connsiteX101" fmla="*/ 5645150 w 5889625"/>
                  <a:gd name="connsiteY101" fmla="*/ 2054226 h 5291735"/>
                  <a:gd name="connsiteX102" fmla="*/ 5788025 w 5889625"/>
                  <a:gd name="connsiteY102" fmla="*/ 2044701 h 5291735"/>
                  <a:gd name="connsiteX103" fmla="*/ 5889625 w 5889625"/>
                  <a:gd name="connsiteY103" fmla="*/ 1854201 h 5291735"/>
                  <a:gd name="connsiteX104" fmla="*/ 5886450 w 5889625"/>
                  <a:gd name="connsiteY104" fmla="*/ 1812925 h 5291735"/>
                  <a:gd name="connsiteX105" fmla="*/ 5730875 w 5889625"/>
                  <a:gd name="connsiteY105" fmla="*/ 1714501 h 5291735"/>
                  <a:gd name="connsiteX106" fmla="*/ 5594350 w 5889625"/>
                  <a:gd name="connsiteY106" fmla="*/ 1536701 h 5291735"/>
                  <a:gd name="connsiteX107" fmla="*/ 5470525 w 5889625"/>
                  <a:gd name="connsiteY107" fmla="*/ 1479551 h 5291735"/>
                  <a:gd name="connsiteX108" fmla="*/ 5473700 w 5889625"/>
                  <a:gd name="connsiteY108" fmla="*/ 1377950 h 5291735"/>
                  <a:gd name="connsiteX109" fmla="*/ 5470525 w 5889625"/>
                  <a:gd name="connsiteY109" fmla="*/ 1168401 h 5291735"/>
                  <a:gd name="connsiteX110" fmla="*/ 5448300 w 5889625"/>
                  <a:gd name="connsiteY110" fmla="*/ 1073151 h 5291735"/>
                  <a:gd name="connsiteX111" fmla="*/ 5445125 w 5889625"/>
                  <a:gd name="connsiteY111" fmla="*/ 898526 h 5291735"/>
                  <a:gd name="connsiteX112" fmla="*/ 5391150 w 5889625"/>
                  <a:gd name="connsiteY112" fmla="*/ 793751 h 5291735"/>
                  <a:gd name="connsiteX113" fmla="*/ 5378450 w 5889625"/>
                  <a:gd name="connsiteY113" fmla="*/ 676276 h 5291735"/>
                  <a:gd name="connsiteX114" fmla="*/ 5337175 w 5889625"/>
                  <a:gd name="connsiteY114" fmla="*/ 587376 h 5291735"/>
                  <a:gd name="connsiteX115" fmla="*/ 5308600 w 5889625"/>
                  <a:gd name="connsiteY115" fmla="*/ 361950 h 5291735"/>
                  <a:gd name="connsiteX116" fmla="*/ 5200650 w 5889625"/>
                  <a:gd name="connsiteY116" fmla="*/ 295276 h 5291735"/>
                  <a:gd name="connsiteX117" fmla="*/ 5089525 w 5889625"/>
                  <a:gd name="connsiteY117" fmla="*/ 247651 h 5291735"/>
                  <a:gd name="connsiteX118" fmla="*/ 5048250 w 5889625"/>
                  <a:gd name="connsiteY118" fmla="*/ 165101 h 5291735"/>
                  <a:gd name="connsiteX119" fmla="*/ 4911725 w 5889625"/>
                  <a:gd name="connsiteY119" fmla="*/ 98426 h 5291735"/>
                  <a:gd name="connsiteX120" fmla="*/ 4819650 w 5889625"/>
                  <a:gd name="connsiteY120" fmla="*/ 0 h 5291735"/>
                  <a:gd name="connsiteX121" fmla="*/ 4695825 w 5889625"/>
                  <a:gd name="connsiteY121" fmla="*/ 50801 h 5291735"/>
                  <a:gd name="connsiteX122" fmla="*/ 4591050 w 5889625"/>
                  <a:gd name="connsiteY122" fmla="*/ 38101 h 5291735"/>
                  <a:gd name="connsiteX123" fmla="*/ 4505325 w 5889625"/>
                  <a:gd name="connsiteY123" fmla="*/ 225426 h 5291735"/>
                  <a:gd name="connsiteX124" fmla="*/ 4340225 w 5889625"/>
                  <a:gd name="connsiteY124" fmla="*/ 269876 h 5291735"/>
                  <a:gd name="connsiteX125" fmla="*/ 4253706 w 5889625"/>
                  <a:gd name="connsiteY125" fmla="*/ 427831 h 5291735"/>
                  <a:gd name="connsiteX126" fmla="*/ 4125119 w 5889625"/>
                  <a:gd name="connsiteY126" fmla="*/ 442119 h 5291735"/>
                  <a:gd name="connsiteX127" fmla="*/ 3970338 w 5889625"/>
                  <a:gd name="connsiteY127" fmla="*/ 373064 h 5291735"/>
                  <a:gd name="connsiteX128" fmla="*/ 3444082 w 5889625"/>
                  <a:gd name="connsiteY128" fmla="*/ 377826 h 5291735"/>
                  <a:gd name="connsiteX129" fmla="*/ 3370264 w 5889625"/>
                  <a:gd name="connsiteY129" fmla="*/ 261146 h 5291735"/>
                  <a:gd name="connsiteX130" fmla="*/ 3294063 w 5889625"/>
                  <a:gd name="connsiteY130" fmla="*/ 377827 h 5291735"/>
                  <a:gd name="connsiteX131" fmla="*/ 1244600 w 5889625"/>
                  <a:gd name="connsiteY131" fmla="*/ 361950 h 5291735"/>
                  <a:gd name="connsiteX0" fmla="*/ 1244600 w 5889625"/>
                  <a:gd name="connsiteY0" fmla="*/ 361950 h 5291735"/>
                  <a:gd name="connsiteX1" fmla="*/ 1244600 w 5889625"/>
                  <a:gd name="connsiteY1" fmla="*/ 1098550 h 5291735"/>
                  <a:gd name="connsiteX2" fmla="*/ 838201 w 5889625"/>
                  <a:gd name="connsiteY2" fmla="*/ 1099344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5430 w 5889625"/>
                  <a:gd name="connsiteY96" fmla="*/ 2177257 h 5291735"/>
                  <a:gd name="connsiteX97" fmla="*/ 5387181 w 5889625"/>
                  <a:gd name="connsiteY97" fmla="*/ 2173289 h 5291735"/>
                  <a:gd name="connsiteX98" fmla="*/ 5422900 w 5889625"/>
                  <a:gd name="connsiteY98" fmla="*/ 2201864 h 5291735"/>
                  <a:gd name="connsiteX99" fmla="*/ 5546725 w 5889625"/>
                  <a:gd name="connsiteY99" fmla="*/ 2209801 h 5291735"/>
                  <a:gd name="connsiteX100" fmla="*/ 5553075 w 5889625"/>
                  <a:gd name="connsiteY100" fmla="*/ 2101851 h 5291735"/>
                  <a:gd name="connsiteX101" fmla="*/ 5645150 w 5889625"/>
                  <a:gd name="connsiteY101" fmla="*/ 2054226 h 5291735"/>
                  <a:gd name="connsiteX102" fmla="*/ 5788025 w 5889625"/>
                  <a:gd name="connsiteY102" fmla="*/ 2044701 h 5291735"/>
                  <a:gd name="connsiteX103" fmla="*/ 5889625 w 5889625"/>
                  <a:gd name="connsiteY103" fmla="*/ 1854201 h 5291735"/>
                  <a:gd name="connsiteX104" fmla="*/ 5886450 w 5889625"/>
                  <a:gd name="connsiteY104" fmla="*/ 1812925 h 5291735"/>
                  <a:gd name="connsiteX105" fmla="*/ 5730875 w 5889625"/>
                  <a:gd name="connsiteY105" fmla="*/ 1714501 h 5291735"/>
                  <a:gd name="connsiteX106" fmla="*/ 5594350 w 5889625"/>
                  <a:gd name="connsiteY106" fmla="*/ 1536701 h 5291735"/>
                  <a:gd name="connsiteX107" fmla="*/ 5470525 w 5889625"/>
                  <a:gd name="connsiteY107" fmla="*/ 1479551 h 5291735"/>
                  <a:gd name="connsiteX108" fmla="*/ 5473700 w 5889625"/>
                  <a:gd name="connsiteY108" fmla="*/ 1377950 h 5291735"/>
                  <a:gd name="connsiteX109" fmla="*/ 5470525 w 5889625"/>
                  <a:gd name="connsiteY109" fmla="*/ 1168401 h 5291735"/>
                  <a:gd name="connsiteX110" fmla="*/ 5448300 w 5889625"/>
                  <a:gd name="connsiteY110" fmla="*/ 1073151 h 5291735"/>
                  <a:gd name="connsiteX111" fmla="*/ 5445125 w 5889625"/>
                  <a:gd name="connsiteY111" fmla="*/ 898526 h 5291735"/>
                  <a:gd name="connsiteX112" fmla="*/ 5391150 w 5889625"/>
                  <a:gd name="connsiteY112" fmla="*/ 793751 h 5291735"/>
                  <a:gd name="connsiteX113" fmla="*/ 5378450 w 5889625"/>
                  <a:gd name="connsiteY113" fmla="*/ 676276 h 5291735"/>
                  <a:gd name="connsiteX114" fmla="*/ 5337175 w 5889625"/>
                  <a:gd name="connsiteY114" fmla="*/ 587376 h 5291735"/>
                  <a:gd name="connsiteX115" fmla="*/ 5308600 w 5889625"/>
                  <a:gd name="connsiteY115" fmla="*/ 361950 h 5291735"/>
                  <a:gd name="connsiteX116" fmla="*/ 5200650 w 5889625"/>
                  <a:gd name="connsiteY116" fmla="*/ 295276 h 5291735"/>
                  <a:gd name="connsiteX117" fmla="*/ 5089525 w 5889625"/>
                  <a:gd name="connsiteY117" fmla="*/ 247651 h 5291735"/>
                  <a:gd name="connsiteX118" fmla="*/ 5048250 w 5889625"/>
                  <a:gd name="connsiteY118" fmla="*/ 165101 h 5291735"/>
                  <a:gd name="connsiteX119" fmla="*/ 4911725 w 5889625"/>
                  <a:gd name="connsiteY119" fmla="*/ 98426 h 5291735"/>
                  <a:gd name="connsiteX120" fmla="*/ 4819650 w 5889625"/>
                  <a:gd name="connsiteY120" fmla="*/ 0 h 5291735"/>
                  <a:gd name="connsiteX121" fmla="*/ 4695825 w 5889625"/>
                  <a:gd name="connsiteY121" fmla="*/ 50801 h 5291735"/>
                  <a:gd name="connsiteX122" fmla="*/ 4591050 w 5889625"/>
                  <a:gd name="connsiteY122" fmla="*/ 38101 h 5291735"/>
                  <a:gd name="connsiteX123" fmla="*/ 4505325 w 5889625"/>
                  <a:gd name="connsiteY123" fmla="*/ 225426 h 5291735"/>
                  <a:gd name="connsiteX124" fmla="*/ 4340225 w 5889625"/>
                  <a:gd name="connsiteY124" fmla="*/ 269876 h 5291735"/>
                  <a:gd name="connsiteX125" fmla="*/ 4253706 w 5889625"/>
                  <a:gd name="connsiteY125" fmla="*/ 427831 h 5291735"/>
                  <a:gd name="connsiteX126" fmla="*/ 4125119 w 5889625"/>
                  <a:gd name="connsiteY126" fmla="*/ 442119 h 5291735"/>
                  <a:gd name="connsiteX127" fmla="*/ 3970338 w 5889625"/>
                  <a:gd name="connsiteY127" fmla="*/ 373064 h 5291735"/>
                  <a:gd name="connsiteX128" fmla="*/ 3444082 w 5889625"/>
                  <a:gd name="connsiteY128" fmla="*/ 377826 h 5291735"/>
                  <a:gd name="connsiteX129" fmla="*/ 3370264 w 5889625"/>
                  <a:gd name="connsiteY129" fmla="*/ 261146 h 5291735"/>
                  <a:gd name="connsiteX130" fmla="*/ 3294063 w 5889625"/>
                  <a:gd name="connsiteY130" fmla="*/ 377827 h 5291735"/>
                  <a:gd name="connsiteX131" fmla="*/ 1244600 w 5889625"/>
                  <a:gd name="connsiteY131" fmla="*/ 361950 h 5291735"/>
                  <a:gd name="connsiteX0" fmla="*/ 1241425 w 5889625"/>
                  <a:gd name="connsiteY0" fmla="*/ 371475 h 5291735"/>
                  <a:gd name="connsiteX1" fmla="*/ 1244600 w 5889625"/>
                  <a:gd name="connsiteY1" fmla="*/ 1098550 h 5291735"/>
                  <a:gd name="connsiteX2" fmla="*/ 838201 w 5889625"/>
                  <a:gd name="connsiteY2" fmla="*/ 1099344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5430 w 5889625"/>
                  <a:gd name="connsiteY96" fmla="*/ 2177257 h 5291735"/>
                  <a:gd name="connsiteX97" fmla="*/ 5387181 w 5889625"/>
                  <a:gd name="connsiteY97" fmla="*/ 2173289 h 5291735"/>
                  <a:gd name="connsiteX98" fmla="*/ 5422900 w 5889625"/>
                  <a:gd name="connsiteY98" fmla="*/ 2201864 h 5291735"/>
                  <a:gd name="connsiteX99" fmla="*/ 5546725 w 5889625"/>
                  <a:gd name="connsiteY99" fmla="*/ 2209801 h 5291735"/>
                  <a:gd name="connsiteX100" fmla="*/ 5553075 w 5889625"/>
                  <a:gd name="connsiteY100" fmla="*/ 2101851 h 5291735"/>
                  <a:gd name="connsiteX101" fmla="*/ 5645150 w 5889625"/>
                  <a:gd name="connsiteY101" fmla="*/ 2054226 h 5291735"/>
                  <a:gd name="connsiteX102" fmla="*/ 5788025 w 5889625"/>
                  <a:gd name="connsiteY102" fmla="*/ 2044701 h 5291735"/>
                  <a:gd name="connsiteX103" fmla="*/ 5889625 w 5889625"/>
                  <a:gd name="connsiteY103" fmla="*/ 1854201 h 5291735"/>
                  <a:gd name="connsiteX104" fmla="*/ 5886450 w 5889625"/>
                  <a:gd name="connsiteY104" fmla="*/ 1812925 h 5291735"/>
                  <a:gd name="connsiteX105" fmla="*/ 5730875 w 5889625"/>
                  <a:gd name="connsiteY105" fmla="*/ 1714501 h 5291735"/>
                  <a:gd name="connsiteX106" fmla="*/ 5594350 w 5889625"/>
                  <a:gd name="connsiteY106" fmla="*/ 1536701 h 5291735"/>
                  <a:gd name="connsiteX107" fmla="*/ 5470525 w 5889625"/>
                  <a:gd name="connsiteY107" fmla="*/ 1479551 h 5291735"/>
                  <a:gd name="connsiteX108" fmla="*/ 5473700 w 5889625"/>
                  <a:gd name="connsiteY108" fmla="*/ 1377950 h 5291735"/>
                  <a:gd name="connsiteX109" fmla="*/ 5470525 w 5889625"/>
                  <a:gd name="connsiteY109" fmla="*/ 1168401 h 5291735"/>
                  <a:gd name="connsiteX110" fmla="*/ 5448300 w 5889625"/>
                  <a:gd name="connsiteY110" fmla="*/ 1073151 h 5291735"/>
                  <a:gd name="connsiteX111" fmla="*/ 5445125 w 5889625"/>
                  <a:gd name="connsiteY111" fmla="*/ 898526 h 5291735"/>
                  <a:gd name="connsiteX112" fmla="*/ 5391150 w 5889625"/>
                  <a:gd name="connsiteY112" fmla="*/ 793751 h 5291735"/>
                  <a:gd name="connsiteX113" fmla="*/ 5378450 w 5889625"/>
                  <a:gd name="connsiteY113" fmla="*/ 676276 h 5291735"/>
                  <a:gd name="connsiteX114" fmla="*/ 5337175 w 5889625"/>
                  <a:gd name="connsiteY114" fmla="*/ 587376 h 5291735"/>
                  <a:gd name="connsiteX115" fmla="*/ 5308600 w 5889625"/>
                  <a:gd name="connsiteY115" fmla="*/ 361950 h 5291735"/>
                  <a:gd name="connsiteX116" fmla="*/ 5200650 w 5889625"/>
                  <a:gd name="connsiteY116" fmla="*/ 295276 h 5291735"/>
                  <a:gd name="connsiteX117" fmla="*/ 5089525 w 5889625"/>
                  <a:gd name="connsiteY117" fmla="*/ 247651 h 5291735"/>
                  <a:gd name="connsiteX118" fmla="*/ 5048250 w 5889625"/>
                  <a:gd name="connsiteY118" fmla="*/ 165101 h 5291735"/>
                  <a:gd name="connsiteX119" fmla="*/ 4911725 w 5889625"/>
                  <a:gd name="connsiteY119" fmla="*/ 98426 h 5291735"/>
                  <a:gd name="connsiteX120" fmla="*/ 4819650 w 5889625"/>
                  <a:gd name="connsiteY120" fmla="*/ 0 h 5291735"/>
                  <a:gd name="connsiteX121" fmla="*/ 4695825 w 5889625"/>
                  <a:gd name="connsiteY121" fmla="*/ 50801 h 5291735"/>
                  <a:gd name="connsiteX122" fmla="*/ 4591050 w 5889625"/>
                  <a:gd name="connsiteY122" fmla="*/ 38101 h 5291735"/>
                  <a:gd name="connsiteX123" fmla="*/ 4505325 w 5889625"/>
                  <a:gd name="connsiteY123" fmla="*/ 225426 h 5291735"/>
                  <a:gd name="connsiteX124" fmla="*/ 4340225 w 5889625"/>
                  <a:gd name="connsiteY124" fmla="*/ 269876 h 5291735"/>
                  <a:gd name="connsiteX125" fmla="*/ 4253706 w 5889625"/>
                  <a:gd name="connsiteY125" fmla="*/ 427831 h 5291735"/>
                  <a:gd name="connsiteX126" fmla="*/ 4125119 w 5889625"/>
                  <a:gd name="connsiteY126" fmla="*/ 442119 h 5291735"/>
                  <a:gd name="connsiteX127" fmla="*/ 3970338 w 5889625"/>
                  <a:gd name="connsiteY127" fmla="*/ 373064 h 5291735"/>
                  <a:gd name="connsiteX128" fmla="*/ 3444082 w 5889625"/>
                  <a:gd name="connsiteY128" fmla="*/ 377826 h 5291735"/>
                  <a:gd name="connsiteX129" fmla="*/ 3370264 w 5889625"/>
                  <a:gd name="connsiteY129" fmla="*/ 261146 h 5291735"/>
                  <a:gd name="connsiteX130" fmla="*/ 3294063 w 5889625"/>
                  <a:gd name="connsiteY130" fmla="*/ 377827 h 5291735"/>
                  <a:gd name="connsiteX131" fmla="*/ 1241425 w 5889625"/>
                  <a:gd name="connsiteY131" fmla="*/ 371475 h 5291735"/>
                  <a:gd name="connsiteX0" fmla="*/ 1244600 w 5889625"/>
                  <a:gd name="connsiteY0" fmla="*/ 381000 h 5291735"/>
                  <a:gd name="connsiteX1" fmla="*/ 1244600 w 5889625"/>
                  <a:gd name="connsiteY1" fmla="*/ 1098550 h 5291735"/>
                  <a:gd name="connsiteX2" fmla="*/ 838201 w 5889625"/>
                  <a:gd name="connsiteY2" fmla="*/ 1099344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5430 w 5889625"/>
                  <a:gd name="connsiteY96" fmla="*/ 2177257 h 5291735"/>
                  <a:gd name="connsiteX97" fmla="*/ 5387181 w 5889625"/>
                  <a:gd name="connsiteY97" fmla="*/ 2173289 h 5291735"/>
                  <a:gd name="connsiteX98" fmla="*/ 5422900 w 5889625"/>
                  <a:gd name="connsiteY98" fmla="*/ 2201864 h 5291735"/>
                  <a:gd name="connsiteX99" fmla="*/ 5546725 w 5889625"/>
                  <a:gd name="connsiteY99" fmla="*/ 2209801 h 5291735"/>
                  <a:gd name="connsiteX100" fmla="*/ 5553075 w 5889625"/>
                  <a:gd name="connsiteY100" fmla="*/ 2101851 h 5291735"/>
                  <a:gd name="connsiteX101" fmla="*/ 5645150 w 5889625"/>
                  <a:gd name="connsiteY101" fmla="*/ 2054226 h 5291735"/>
                  <a:gd name="connsiteX102" fmla="*/ 5788025 w 5889625"/>
                  <a:gd name="connsiteY102" fmla="*/ 2044701 h 5291735"/>
                  <a:gd name="connsiteX103" fmla="*/ 5889625 w 5889625"/>
                  <a:gd name="connsiteY103" fmla="*/ 1854201 h 5291735"/>
                  <a:gd name="connsiteX104" fmla="*/ 5886450 w 5889625"/>
                  <a:gd name="connsiteY104" fmla="*/ 1812925 h 5291735"/>
                  <a:gd name="connsiteX105" fmla="*/ 5730875 w 5889625"/>
                  <a:gd name="connsiteY105" fmla="*/ 1714501 h 5291735"/>
                  <a:gd name="connsiteX106" fmla="*/ 5594350 w 5889625"/>
                  <a:gd name="connsiteY106" fmla="*/ 1536701 h 5291735"/>
                  <a:gd name="connsiteX107" fmla="*/ 5470525 w 5889625"/>
                  <a:gd name="connsiteY107" fmla="*/ 1479551 h 5291735"/>
                  <a:gd name="connsiteX108" fmla="*/ 5473700 w 5889625"/>
                  <a:gd name="connsiteY108" fmla="*/ 1377950 h 5291735"/>
                  <a:gd name="connsiteX109" fmla="*/ 5470525 w 5889625"/>
                  <a:gd name="connsiteY109" fmla="*/ 1168401 h 5291735"/>
                  <a:gd name="connsiteX110" fmla="*/ 5448300 w 5889625"/>
                  <a:gd name="connsiteY110" fmla="*/ 1073151 h 5291735"/>
                  <a:gd name="connsiteX111" fmla="*/ 5445125 w 5889625"/>
                  <a:gd name="connsiteY111" fmla="*/ 898526 h 5291735"/>
                  <a:gd name="connsiteX112" fmla="*/ 5391150 w 5889625"/>
                  <a:gd name="connsiteY112" fmla="*/ 793751 h 5291735"/>
                  <a:gd name="connsiteX113" fmla="*/ 5378450 w 5889625"/>
                  <a:gd name="connsiteY113" fmla="*/ 676276 h 5291735"/>
                  <a:gd name="connsiteX114" fmla="*/ 5337175 w 5889625"/>
                  <a:gd name="connsiteY114" fmla="*/ 587376 h 5291735"/>
                  <a:gd name="connsiteX115" fmla="*/ 5308600 w 5889625"/>
                  <a:gd name="connsiteY115" fmla="*/ 361950 h 5291735"/>
                  <a:gd name="connsiteX116" fmla="*/ 5200650 w 5889625"/>
                  <a:gd name="connsiteY116" fmla="*/ 295276 h 5291735"/>
                  <a:gd name="connsiteX117" fmla="*/ 5089525 w 5889625"/>
                  <a:gd name="connsiteY117" fmla="*/ 247651 h 5291735"/>
                  <a:gd name="connsiteX118" fmla="*/ 5048250 w 5889625"/>
                  <a:gd name="connsiteY118" fmla="*/ 165101 h 5291735"/>
                  <a:gd name="connsiteX119" fmla="*/ 4911725 w 5889625"/>
                  <a:gd name="connsiteY119" fmla="*/ 98426 h 5291735"/>
                  <a:gd name="connsiteX120" fmla="*/ 4819650 w 5889625"/>
                  <a:gd name="connsiteY120" fmla="*/ 0 h 5291735"/>
                  <a:gd name="connsiteX121" fmla="*/ 4695825 w 5889625"/>
                  <a:gd name="connsiteY121" fmla="*/ 50801 h 5291735"/>
                  <a:gd name="connsiteX122" fmla="*/ 4591050 w 5889625"/>
                  <a:gd name="connsiteY122" fmla="*/ 38101 h 5291735"/>
                  <a:gd name="connsiteX123" fmla="*/ 4505325 w 5889625"/>
                  <a:gd name="connsiteY123" fmla="*/ 225426 h 5291735"/>
                  <a:gd name="connsiteX124" fmla="*/ 4340225 w 5889625"/>
                  <a:gd name="connsiteY124" fmla="*/ 269876 h 5291735"/>
                  <a:gd name="connsiteX125" fmla="*/ 4253706 w 5889625"/>
                  <a:gd name="connsiteY125" fmla="*/ 427831 h 5291735"/>
                  <a:gd name="connsiteX126" fmla="*/ 4125119 w 5889625"/>
                  <a:gd name="connsiteY126" fmla="*/ 442119 h 5291735"/>
                  <a:gd name="connsiteX127" fmla="*/ 3970338 w 5889625"/>
                  <a:gd name="connsiteY127" fmla="*/ 373064 h 5291735"/>
                  <a:gd name="connsiteX128" fmla="*/ 3444082 w 5889625"/>
                  <a:gd name="connsiteY128" fmla="*/ 377826 h 5291735"/>
                  <a:gd name="connsiteX129" fmla="*/ 3370264 w 5889625"/>
                  <a:gd name="connsiteY129" fmla="*/ 261146 h 5291735"/>
                  <a:gd name="connsiteX130" fmla="*/ 3294063 w 5889625"/>
                  <a:gd name="connsiteY130" fmla="*/ 377827 h 5291735"/>
                  <a:gd name="connsiteX131" fmla="*/ 1244600 w 5889625"/>
                  <a:gd name="connsiteY131" fmla="*/ 381000 h 5291735"/>
                  <a:gd name="connsiteX0" fmla="*/ 1244600 w 5889625"/>
                  <a:gd name="connsiteY0" fmla="*/ 381000 h 5291735"/>
                  <a:gd name="connsiteX1" fmla="*/ 1244600 w 5889625"/>
                  <a:gd name="connsiteY1" fmla="*/ 1098550 h 5291735"/>
                  <a:gd name="connsiteX2" fmla="*/ 838201 w 5889625"/>
                  <a:gd name="connsiteY2" fmla="*/ 1099344 h 5291735"/>
                  <a:gd name="connsiteX3" fmla="*/ 838200 w 5889625"/>
                  <a:gd name="connsiteY3" fmla="*/ 2698750 h 5291735"/>
                  <a:gd name="connsiteX4" fmla="*/ 520700 w 5889625"/>
                  <a:gd name="connsiteY4" fmla="*/ 2711450 h 5291735"/>
                  <a:gd name="connsiteX5" fmla="*/ 431800 w 5889625"/>
                  <a:gd name="connsiteY5" fmla="*/ 2813050 h 5291735"/>
                  <a:gd name="connsiteX6" fmla="*/ 469900 w 5889625"/>
                  <a:gd name="connsiteY6" fmla="*/ 2876550 h 5291735"/>
                  <a:gd name="connsiteX7" fmla="*/ 348456 w 5889625"/>
                  <a:gd name="connsiteY7" fmla="*/ 3021013 h 5291735"/>
                  <a:gd name="connsiteX8" fmla="*/ 350838 w 5889625"/>
                  <a:gd name="connsiteY8" fmla="*/ 3113881 h 5291735"/>
                  <a:gd name="connsiteX9" fmla="*/ 274638 w 5889625"/>
                  <a:gd name="connsiteY9" fmla="*/ 3125788 h 5291735"/>
                  <a:gd name="connsiteX10" fmla="*/ 234157 w 5889625"/>
                  <a:gd name="connsiteY10" fmla="*/ 3136106 h 5291735"/>
                  <a:gd name="connsiteX11" fmla="*/ 246063 w 5889625"/>
                  <a:gd name="connsiteY11" fmla="*/ 3206750 h 5291735"/>
                  <a:gd name="connsiteX12" fmla="*/ 292100 w 5889625"/>
                  <a:gd name="connsiteY12" fmla="*/ 3282950 h 5291735"/>
                  <a:gd name="connsiteX13" fmla="*/ 177006 w 5889625"/>
                  <a:gd name="connsiteY13" fmla="*/ 3359150 h 5291735"/>
                  <a:gd name="connsiteX14" fmla="*/ 101600 w 5889625"/>
                  <a:gd name="connsiteY14" fmla="*/ 3448050 h 5291735"/>
                  <a:gd name="connsiteX15" fmla="*/ 177006 w 5889625"/>
                  <a:gd name="connsiteY15" fmla="*/ 3580606 h 5291735"/>
                  <a:gd name="connsiteX16" fmla="*/ 171450 w 5889625"/>
                  <a:gd name="connsiteY16" fmla="*/ 3616325 h 5291735"/>
                  <a:gd name="connsiteX17" fmla="*/ 79375 w 5889625"/>
                  <a:gd name="connsiteY17" fmla="*/ 3699669 h 5291735"/>
                  <a:gd name="connsiteX18" fmla="*/ 0 w 5889625"/>
                  <a:gd name="connsiteY18" fmla="*/ 3816350 h 5291735"/>
                  <a:gd name="connsiteX19" fmla="*/ 129382 w 5889625"/>
                  <a:gd name="connsiteY19" fmla="*/ 3889375 h 5291735"/>
                  <a:gd name="connsiteX20" fmla="*/ 192088 w 5889625"/>
                  <a:gd name="connsiteY20" fmla="*/ 3870325 h 5291735"/>
                  <a:gd name="connsiteX21" fmla="*/ 234156 w 5889625"/>
                  <a:gd name="connsiteY21" fmla="*/ 3916363 h 5291735"/>
                  <a:gd name="connsiteX22" fmla="*/ 300831 w 5889625"/>
                  <a:gd name="connsiteY22" fmla="*/ 4271169 h 5291735"/>
                  <a:gd name="connsiteX23" fmla="*/ 429419 w 5889625"/>
                  <a:gd name="connsiteY23" fmla="*/ 4373563 h 5291735"/>
                  <a:gd name="connsiteX24" fmla="*/ 434181 w 5889625"/>
                  <a:gd name="connsiteY24" fmla="*/ 4468813 h 5291735"/>
                  <a:gd name="connsiteX25" fmla="*/ 419894 w 5889625"/>
                  <a:gd name="connsiteY25" fmla="*/ 4525963 h 5291735"/>
                  <a:gd name="connsiteX26" fmla="*/ 453231 w 5889625"/>
                  <a:gd name="connsiteY26" fmla="*/ 4595019 h 5291735"/>
                  <a:gd name="connsiteX27" fmla="*/ 574675 w 5889625"/>
                  <a:gd name="connsiteY27" fmla="*/ 4690269 h 5291735"/>
                  <a:gd name="connsiteX28" fmla="*/ 688975 w 5889625"/>
                  <a:gd name="connsiteY28" fmla="*/ 4878388 h 5291735"/>
                  <a:gd name="connsiteX29" fmla="*/ 686594 w 5889625"/>
                  <a:gd name="connsiteY29" fmla="*/ 5061744 h 5291735"/>
                  <a:gd name="connsiteX30" fmla="*/ 615950 w 5889625"/>
                  <a:gd name="connsiteY30" fmla="*/ 5249863 h 5291735"/>
                  <a:gd name="connsiteX31" fmla="*/ 916782 w 5889625"/>
                  <a:gd name="connsiteY31" fmla="*/ 5291137 h 5291735"/>
                  <a:gd name="connsiteX32" fmla="*/ 1012825 w 5889625"/>
                  <a:gd name="connsiteY32" fmla="*/ 5261770 h 5291735"/>
                  <a:gd name="connsiteX33" fmla="*/ 1043781 w 5889625"/>
                  <a:gd name="connsiteY33" fmla="*/ 5214145 h 5291735"/>
                  <a:gd name="connsiteX34" fmla="*/ 1034256 w 5889625"/>
                  <a:gd name="connsiteY34" fmla="*/ 5118895 h 5291735"/>
                  <a:gd name="connsiteX35" fmla="*/ 1091406 w 5889625"/>
                  <a:gd name="connsiteY35" fmla="*/ 5011739 h 5291735"/>
                  <a:gd name="connsiteX36" fmla="*/ 1091406 w 5889625"/>
                  <a:gd name="connsiteY36" fmla="*/ 4961732 h 5291735"/>
                  <a:gd name="connsiteX37" fmla="*/ 1222375 w 5889625"/>
                  <a:gd name="connsiteY37" fmla="*/ 4823620 h 5291735"/>
                  <a:gd name="connsiteX38" fmla="*/ 1219994 w 5889625"/>
                  <a:gd name="connsiteY38" fmla="*/ 4780757 h 5291735"/>
                  <a:gd name="connsiteX39" fmla="*/ 1250950 w 5889625"/>
                  <a:gd name="connsiteY39" fmla="*/ 4735514 h 5291735"/>
                  <a:gd name="connsiteX40" fmla="*/ 1320800 w 5889625"/>
                  <a:gd name="connsiteY40" fmla="*/ 4718050 h 5291735"/>
                  <a:gd name="connsiteX41" fmla="*/ 1512888 w 5889625"/>
                  <a:gd name="connsiteY41" fmla="*/ 4725193 h 5291735"/>
                  <a:gd name="connsiteX42" fmla="*/ 1522413 w 5889625"/>
                  <a:gd name="connsiteY42" fmla="*/ 4783139 h 5291735"/>
                  <a:gd name="connsiteX43" fmla="*/ 1672431 w 5889625"/>
                  <a:gd name="connsiteY43" fmla="*/ 5009357 h 5291735"/>
                  <a:gd name="connsiteX44" fmla="*/ 1806575 w 5889625"/>
                  <a:gd name="connsiteY44" fmla="*/ 5063331 h 5291735"/>
                  <a:gd name="connsiteX45" fmla="*/ 1936750 w 5889625"/>
                  <a:gd name="connsiteY45" fmla="*/ 4999832 h 5291735"/>
                  <a:gd name="connsiteX46" fmla="*/ 2212181 w 5889625"/>
                  <a:gd name="connsiteY46" fmla="*/ 5002212 h 5291735"/>
                  <a:gd name="connsiteX47" fmla="*/ 2253456 w 5889625"/>
                  <a:gd name="connsiteY47" fmla="*/ 5056982 h 5291735"/>
                  <a:gd name="connsiteX48" fmla="*/ 2476499 w 5889625"/>
                  <a:gd name="connsiteY48" fmla="*/ 5056981 h 5291735"/>
                  <a:gd name="connsiteX49" fmla="*/ 2496344 w 5889625"/>
                  <a:gd name="connsiteY49" fmla="*/ 4959351 h 5291735"/>
                  <a:gd name="connsiteX50" fmla="*/ 2593975 w 5889625"/>
                  <a:gd name="connsiteY50" fmla="*/ 4935537 h 5291735"/>
                  <a:gd name="connsiteX51" fmla="*/ 2674938 w 5889625"/>
                  <a:gd name="connsiteY51" fmla="*/ 4885532 h 5291735"/>
                  <a:gd name="connsiteX52" fmla="*/ 2898775 w 5889625"/>
                  <a:gd name="connsiteY52" fmla="*/ 4880770 h 5291735"/>
                  <a:gd name="connsiteX53" fmla="*/ 2903538 w 5889625"/>
                  <a:gd name="connsiteY53" fmla="*/ 4806951 h 5291735"/>
                  <a:gd name="connsiteX54" fmla="*/ 3007519 w 5889625"/>
                  <a:gd name="connsiteY54" fmla="*/ 4787900 h 5291735"/>
                  <a:gd name="connsiteX55" fmla="*/ 3122613 w 5889625"/>
                  <a:gd name="connsiteY55" fmla="*/ 4909345 h 5291735"/>
                  <a:gd name="connsiteX56" fmla="*/ 3319462 w 5889625"/>
                  <a:gd name="connsiteY56" fmla="*/ 4906962 h 5291735"/>
                  <a:gd name="connsiteX57" fmla="*/ 3429000 w 5889625"/>
                  <a:gd name="connsiteY57" fmla="*/ 4823619 h 5291735"/>
                  <a:gd name="connsiteX58" fmla="*/ 3525044 w 5889625"/>
                  <a:gd name="connsiteY58" fmla="*/ 4721226 h 5291735"/>
                  <a:gd name="connsiteX59" fmla="*/ 3627438 w 5889625"/>
                  <a:gd name="connsiteY59" fmla="*/ 4659314 h 5291735"/>
                  <a:gd name="connsiteX60" fmla="*/ 3610769 w 5889625"/>
                  <a:gd name="connsiteY60" fmla="*/ 4602164 h 5291735"/>
                  <a:gd name="connsiteX61" fmla="*/ 3732213 w 5889625"/>
                  <a:gd name="connsiteY61" fmla="*/ 4528345 h 5291735"/>
                  <a:gd name="connsiteX62" fmla="*/ 3731419 w 5889625"/>
                  <a:gd name="connsiteY62" fmla="*/ 4381500 h 5291735"/>
                  <a:gd name="connsiteX63" fmla="*/ 3753644 w 5889625"/>
                  <a:gd name="connsiteY63" fmla="*/ 4328320 h 5291735"/>
                  <a:gd name="connsiteX64" fmla="*/ 3758406 w 5889625"/>
                  <a:gd name="connsiteY64" fmla="*/ 4147345 h 5291735"/>
                  <a:gd name="connsiteX65" fmla="*/ 3670300 w 5889625"/>
                  <a:gd name="connsiteY65" fmla="*/ 4056063 h 5291735"/>
                  <a:gd name="connsiteX66" fmla="*/ 3920331 w 5889625"/>
                  <a:gd name="connsiteY66" fmla="*/ 4059239 h 5291735"/>
                  <a:gd name="connsiteX67" fmla="*/ 3910806 w 5889625"/>
                  <a:gd name="connsiteY67" fmla="*/ 3987801 h 5291735"/>
                  <a:gd name="connsiteX68" fmla="*/ 4038600 w 5889625"/>
                  <a:gd name="connsiteY68" fmla="*/ 3994150 h 5291735"/>
                  <a:gd name="connsiteX69" fmla="*/ 3991769 w 5889625"/>
                  <a:gd name="connsiteY69" fmla="*/ 4092576 h 5291735"/>
                  <a:gd name="connsiteX70" fmla="*/ 3934619 w 5889625"/>
                  <a:gd name="connsiteY70" fmla="*/ 4356895 h 5291735"/>
                  <a:gd name="connsiteX71" fmla="*/ 3986212 w 5889625"/>
                  <a:gd name="connsiteY71" fmla="*/ 4511675 h 5291735"/>
                  <a:gd name="connsiteX72" fmla="*/ 4120356 w 5889625"/>
                  <a:gd name="connsiteY72" fmla="*/ 4642645 h 5291735"/>
                  <a:gd name="connsiteX73" fmla="*/ 4208463 w 5889625"/>
                  <a:gd name="connsiteY73" fmla="*/ 4745039 h 5291735"/>
                  <a:gd name="connsiteX74" fmla="*/ 4263231 w 5889625"/>
                  <a:gd name="connsiteY74" fmla="*/ 4766470 h 5291735"/>
                  <a:gd name="connsiteX75" fmla="*/ 4182269 w 5889625"/>
                  <a:gd name="connsiteY75" fmla="*/ 4856957 h 5291735"/>
                  <a:gd name="connsiteX76" fmla="*/ 4244181 w 5889625"/>
                  <a:gd name="connsiteY76" fmla="*/ 4966495 h 5291735"/>
                  <a:gd name="connsiteX77" fmla="*/ 4298156 w 5889625"/>
                  <a:gd name="connsiteY77" fmla="*/ 4997450 h 5291735"/>
                  <a:gd name="connsiteX78" fmla="*/ 4476750 w 5889625"/>
                  <a:gd name="connsiteY78" fmla="*/ 4476751 h 5291735"/>
                  <a:gd name="connsiteX79" fmla="*/ 4540250 w 5889625"/>
                  <a:gd name="connsiteY79" fmla="*/ 4540251 h 5291735"/>
                  <a:gd name="connsiteX80" fmla="*/ 4657725 w 5889625"/>
                  <a:gd name="connsiteY80" fmla="*/ 4448176 h 5291735"/>
                  <a:gd name="connsiteX81" fmla="*/ 4657725 w 5889625"/>
                  <a:gd name="connsiteY81" fmla="*/ 4244975 h 5291735"/>
                  <a:gd name="connsiteX82" fmla="*/ 4689475 w 5889625"/>
                  <a:gd name="connsiteY82" fmla="*/ 4108450 h 5291735"/>
                  <a:gd name="connsiteX83" fmla="*/ 4768850 w 5889625"/>
                  <a:gd name="connsiteY83" fmla="*/ 4048126 h 5291735"/>
                  <a:gd name="connsiteX84" fmla="*/ 4800600 w 5889625"/>
                  <a:gd name="connsiteY84" fmla="*/ 3971926 h 5291735"/>
                  <a:gd name="connsiteX85" fmla="*/ 4826000 w 5889625"/>
                  <a:gd name="connsiteY85" fmla="*/ 3813175 h 5291735"/>
                  <a:gd name="connsiteX86" fmla="*/ 5105400 w 5889625"/>
                  <a:gd name="connsiteY86" fmla="*/ 3813175 h 5291735"/>
                  <a:gd name="connsiteX87" fmla="*/ 5073650 w 5889625"/>
                  <a:gd name="connsiteY87" fmla="*/ 3670301 h 5291735"/>
                  <a:gd name="connsiteX88" fmla="*/ 5181600 w 5889625"/>
                  <a:gd name="connsiteY88" fmla="*/ 3378201 h 5291735"/>
                  <a:gd name="connsiteX89" fmla="*/ 5162550 w 5889625"/>
                  <a:gd name="connsiteY89" fmla="*/ 3168651 h 5291735"/>
                  <a:gd name="connsiteX90" fmla="*/ 5187950 w 5889625"/>
                  <a:gd name="connsiteY90" fmla="*/ 2892425 h 5291735"/>
                  <a:gd name="connsiteX91" fmla="*/ 5251450 w 5889625"/>
                  <a:gd name="connsiteY91" fmla="*/ 2727326 h 5291735"/>
                  <a:gd name="connsiteX92" fmla="*/ 5318125 w 5889625"/>
                  <a:gd name="connsiteY92" fmla="*/ 2609851 h 5291735"/>
                  <a:gd name="connsiteX93" fmla="*/ 5343525 w 5889625"/>
                  <a:gd name="connsiteY93" fmla="*/ 2397126 h 5291735"/>
                  <a:gd name="connsiteX94" fmla="*/ 5318125 w 5889625"/>
                  <a:gd name="connsiteY94" fmla="*/ 2355851 h 5291735"/>
                  <a:gd name="connsiteX95" fmla="*/ 5375275 w 5889625"/>
                  <a:gd name="connsiteY95" fmla="*/ 2282826 h 5291735"/>
                  <a:gd name="connsiteX96" fmla="*/ 5355430 w 5889625"/>
                  <a:gd name="connsiteY96" fmla="*/ 2177257 h 5291735"/>
                  <a:gd name="connsiteX97" fmla="*/ 5387181 w 5889625"/>
                  <a:gd name="connsiteY97" fmla="*/ 2173289 h 5291735"/>
                  <a:gd name="connsiteX98" fmla="*/ 5422900 w 5889625"/>
                  <a:gd name="connsiteY98" fmla="*/ 2201864 h 5291735"/>
                  <a:gd name="connsiteX99" fmla="*/ 5546725 w 5889625"/>
                  <a:gd name="connsiteY99" fmla="*/ 2209801 h 5291735"/>
                  <a:gd name="connsiteX100" fmla="*/ 5553075 w 5889625"/>
                  <a:gd name="connsiteY100" fmla="*/ 2101851 h 5291735"/>
                  <a:gd name="connsiteX101" fmla="*/ 5645150 w 5889625"/>
                  <a:gd name="connsiteY101" fmla="*/ 2054226 h 5291735"/>
                  <a:gd name="connsiteX102" fmla="*/ 5788025 w 5889625"/>
                  <a:gd name="connsiteY102" fmla="*/ 2044701 h 5291735"/>
                  <a:gd name="connsiteX103" fmla="*/ 5889625 w 5889625"/>
                  <a:gd name="connsiteY103" fmla="*/ 1854201 h 5291735"/>
                  <a:gd name="connsiteX104" fmla="*/ 5886450 w 5889625"/>
                  <a:gd name="connsiteY104" fmla="*/ 1812925 h 5291735"/>
                  <a:gd name="connsiteX105" fmla="*/ 5730875 w 5889625"/>
                  <a:gd name="connsiteY105" fmla="*/ 1714501 h 5291735"/>
                  <a:gd name="connsiteX106" fmla="*/ 5594350 w 5889625"/>
                  <a:gd name="connsiteY106" fmla="*/ 1536701 h 5291735"/>
                  <a:gd name="connsiteX107" fmla="*/ 5470525 w 5889625"/>
                  <a:gd name="connsiteY107" fmla="*/ 1479551 h 5291735"/>
                  <a:gd name="connsiteX108" fmla="*/ 5473700 w 5889625"/>
                  <a:gd name="connsiteY108" fmla="*/ 1377950 h 5291735"/>
                  <a:gd name="connsiteX109" fmla="*/ 5470525 w 5889625"/>
                  <a:gd name="connsiteY109" fmla="*/ 1168401 h 5291735"/>
                  <a:gd name="connsiteX110" fmla="*/ 5448300 w 5889625"/>
                  <a:gd name="connsiteY110" fmla="*/ 1073151 h 5291735"/>
                  <a:gd name="connsiteX111" fmla="*/ 5445125 w 5889625"/>
                  <a:gd name="connsiteY111" fmla="*/ 898526 h 5291735"/>
                  <a:gd name="connsiteX112" fmla="*/ 5391150 w 5889625"/>
                  <a:gd name="connsiteY112" fmla="*/ 793751 h 5291735"/>
                  <a:gd name="connsiteX113" fmla="*/ 5378450 w 5889625"/>
                  <a:gd name="connsiteY113" fmla="*/ 676276 h 5291735"/>
                  <a:gd name="connsiteX114" fmla="*/ 5337175 w 5889625"/>
                  <a:gd name="connsiteY114" fmla="*/ 587376 h 5291735"/>
                  <a:gd name="connsiteX115" fmla="*/ 5308600 w 5889625"/>
                  <a:gd name="connsiteY115" fmla="*/ 361950 h 5291735"/>
                  <a:gd name="connsiteX116" fmla="*/ 5200650 w 5889625"/>
                  <a:gd name="connsiteY116" fmla="*/ 295276 h 5291735"/>
                  <a:gd name="connsiteX117" fmla="*/ 5089525 w 5889625"/>
                  <a:gd name="connsiteY117" fmla="*/ 247651 h 5291735"/>
                  <a:gd name="connsiteX118" fmla="*/ 5048250 w 5889625"/>
                  <a:gd name="connsiteY118" fmla="*/ 165101 h 5291735"/>
                  <a:gd name="connsiteX119" fmla="*/ 4911725 w 5889625"/>
                  <a:gd name="connsiteY119" fmla="*/ 98426 h 5291735"/>
                  <a:gd name="connsiteX120" fmla="*/ 4819650 w 5889625"/>
                  <a:gd name="connsiteY120" fmla="*/ 0 h 5291735"/>
                  <a:gd name="connsiteX121" fmla="*/ 4695825 w 5889625"/>
                  <a:gd name="connsiteY121" fmla="*/ 50801 h 5291735"/>
                  <a:gd name="connsiteX122" fmla="*/ 4591050 w 5889625"/>
                  <a:gd name="connsiteY122" fmla="*/ 38101 h 5291735"/>
                  <a:gd name="connsiteX123" fmla="*/ 4505325 w 5889625"/>
                  <a:gd name="connsiteY123" fmla="*/ 225426 h 5291735"/>
                  <a:gd name="connsiteX124" fmla="*/ 4340225 w 5889625"/>
                  <a:gd name="connsiteY124" fmla="*/ 269876 h 5291735"/>
                  <a:gd name="connsiteX125" fmla="*/ 4253706 w 5889625"/>
                  <a:gd name="connsiteY125" fmla="*/ 427831 h 5291735"/>
                  <a:gd name="connsiteX126" fmla="*/ 4125119 w 5889625"/>
                  <a:gd name="connsiteY126" fmla="*/ 442119 h 5291735"/>
                  <a:gd name="connsiteX127" fmla="*/ 3972719 w 5889625"/>
                  <a:gd name="connsiteY127" fmla="*/ 377827 h 5291735"/>
                  <a:gd name="connsiteX128" fmla="*/ 3444082 w 5889625"/>
                  <a:gd name="connsiteY128" fmla="*/ 377826 h 5291735"/>
                  <a:gd name="connsiteX129" fmla="*/ 3370264 w 5889625"/>
                  <a:gd name="connsiteY129" fmla="*/ 261146 h 5291735"/>
                  <a:gd name="connsiteX130" fmla="*/ 3294063 w 5889625"/>
                  <a:gd name="connsiteY130" fmla="*/ 377827 h 5291735"/>
                  <a:gd name="connsiteX131" fmla="*/ 1244600 w 5889625"/>
                  <a:gd name="connsiteY131" fmla="*/ 381000 h 529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889625" h="5291735">
                    <a:moveTo>
                      <a:pt x="1244600" y="381000"/>
                    </a:moveTo>
                    <a:cubicBezTo>
                      <a:pt x="1245658" y="623358"/>
                      <a:pt x="1243542" y="856192"/>
                      <a:pt x="1244600" y="1098550"/>
                    </a:cubicBezTo>
                    <a:lnTo>
                      <a:pt x="838201" y="1099344"/>
                    </a:lnTo>
                    <a:cubicBezTo>
                      <a:pt x="838201" y="1630098"/>
                      <a:pt x="838200" y="2167996"/>
                      <a:pt x="838200" y="2698750"/>
                    </a:cubicBezTo>
                    <a:lnTo>
                      <a:pt x="520700" y="2711450"/>
                    </a:lnTo>
                    <a:lnTo>
                      <a:pt x="431800" y="2813050"/>
                    </a:lnTo>
                    <a:lnTo>
                      <a:pt x="469900" y="2876550"/>
                    </a:lnTo>
                    <a:cubicBezTo>
                      <a:pt x="465534" y="2909226"/>
                      <a:pt x="368300" y="2981458"/>
                      <a:pt x="348456" y="3021013"/>
                    </a:cubicBezTo>
                    <a:cubicBezTo>
                      <a:pt x="328612" y="3060568"/>
                      <a:pt x="363141" y="3095228"/>
                      <a:pt x="350838" y="3113881"/>
                    </a:cubicBezTo>
                    <a:cubicBezTo>
                      <a:pt x="325438" y="3120231"/>
                      <a:pt x="300038" y="3119438"/>
                      <a:pt x="274638" y="3125788"/>
                    </a:cubicBezTo>
                    <a:lnTo>
                      <a:pt x="234157" y="3136106"/>
                    </a:lnTo>
                    <a:cubicBezTo>
                      <a:pt x="242095" y="3154098"/>
                      <a:pt x="238125" y="3188758"/>
                      <a:pt x="246063" y="3206750"/>
                    </a:cubicBezTo>
                    <a:lnTo>
                      <a:pt x="292100" y="3282950"/>
                    </a:lnTo>
                    <a:cubicBezTo>
                      <a:pt x="260085" y="3311525"/>
                      <a:pt x="209021" y="3330575"/>
                      <a:pt x="177006" y="3359150"/>
                    </a:cubicBezTo>
                    <a:lnTo>
                      <a:pt x="101600" y="3448050"/>
                    </a:lnTo>
                    <a:cubicBezTo>
                      <a:pt x="121179" y="3494617"/>
                      <a:pt x="157427" y="3534039"/>
                      <a:pt x="177006" y="3580606"/>
                    </a:cubicBezTo>
                    <a:lnTo>
                      <a:pt x="171450" y="3616325"/>
                    </a:lnTo>
                    <a:cubicBezTo>
                      <a:pt x="143933" y="3648075"/>
                      <a:pt x="106892" y="3667919"/>
                      <a:pt x="79375" y="3699669"/>
                    </a:cubicBezTo>
                    <a:lnTo>
                      <a:pt x="0" y="3816350"/>
                    </a:lnTo>
                    <a:lnTo>
                      <a:pt x="129382" y="3889375"/>
                    </a:lnTo>
                    <a:lnTo>
                      <a:pt x="192088" y="3870325"/>
                    </a:lnTo>
                    <a:cubicBezTo>
                      <a:pt x="197380" y="3884877"/>
                      <a:pt x="228864" y="3901811"/>
                      <a:pt x="234156" y="3916363"/>
                    </a:cubicBezTo>
                    <a:cubicBezTo>
                      <a:pt x="268287" y="4028282"/>
                      <a:pt x="266700" y="4159250"/>
                      <a:pt x="300831" y="4271169"/>
                    </a:cubicBezTo>
                    <a:cubicBezTo>
                      <a:pt x="319087" y="4319588"/>
                      <a:pt x="411163" y="4325144"/>
                      <a:pt x="429419" y="4373563"/>
                    </a:cubicBezTo>
                    <a:cubicBezTo>
                      <a:pt x="438150" y="4403725"/>
                      <a:pt x="425450" y="4438651"/>
                      <a:pt x="434181" y="4468813"/>
                    </a:cubicBezTo>
                    <a:cubicBezTo>
                      <a:pt x="435769" y="4493816"/>
                      <a:pt x="416719" y="4504929"/>
                      <a:pt x="419894" y="4525963"/>
                    </a:cubicBezTo>
                    <a:cubicBezTo>
                      <a:pt x="423069" y="4546997"/>
                      <a:pt x="432594" y="4565650"/>
                      <a:pt x="453231" y="4595019"/>
                    </a:cubicBezTo>
                    <a:cubicBezTo>
                      <a:pt x="473868" y="4624388"/>
                      <a:pt x="535384" y="4643041"/>
                      <a:pt x="574675" y="4690269"/>
                    </a:cubicBezTo>
                    <a:cubicBezTo>
                      <a:pt x="613966" y="4737497"/>
                      <a:pt x="674688" y="4817269"/>
                      <a:pt x="688975" y="4878388"/>
                    </a:cubicBezTo>
                    <a:cubicBezTo>
                      <a:pt x="679450" y="4937919"/>
                      <a:pt x="696119" y="5002213"/>
                      <a:pt x="686594" y="5061744"/>
                    </a:cubicBezTo>
                    <a:lnTo>
                      <a:pt x="615950" y="5249863"/>
                    </a:lnTo>
                    <a:lnTo>
                      <a:pt x="916782" y="5291137"/>
                    </a:lnTo>
                    <a:cubicBezTo>
                      <a:pt x="984912" y="5295503"/>
                      <a:pt x="1003168" y="5274999"/>
                      <a:pt x="1012825" y="5261770"/>
                    </a:cubicBezTo>
                    <a:cubicBezTo>
                      <a:pt x="1022482" y="5248541"/>
                      <a:pt x="1042194" y="5240339"/>
                      <a:pt x="1043781" y="5214145"/>
                    </a:cubicBezTo>
                    <a:cubicBezTo>
                      <a:pt x="1045369" y="5187951"/>
                      <a:pt x="1024334" y="5152629"/>
                      <a:pt x="1034256" y="5118895"/>
                    </a:cubicBezTo>
                    <a:cubicBezTo>
                      <a:pt x="1044178" y="5085161"/>
                      <a:pt x="1087437" y="5038330"/>
                      <a:pt x="1091406" y="5011739"/>
                    </a:cubicBezTo>
                    <a:cubicBezTo>
                      <a:pt x="1095375" y="4985148"/>
                      <a:pt x="1073944" y="4994276"/>
                      <a:pt x="1091406" y="4961732"/>
                    </a:cubicBezTo>
                    <a:cubicBezTo>
                      <a:pt x="1108869" y="4929188"/>
                      <a:pt x="1198166" y="4856164"/>
                      <a:pt x="1222375" y="4823620"/>
                    </a:cubicBezTo>
                    <a:cubicBezTo>
                      <a:pt x="1246584" y="4791076"/>
                      <a:pt x="1215231" y="4795441"/>
                      <a:pt x="1219994" y="4780757"/>
                    </a:cubicBezTo>
                    <a:cubicBezTo>
                      <a:pt x="1224757" y="4766073"/>
                      <a:pt x="1236927" y="4743584"/>
                      <a:pt x="1250950" y="4735514"/>
                    </a:cubicBezTo>
                    <a:lnTo>
                      <a:pt x="1320800" y="4718050"/>
                    </a:lnTo>
                    <a:lnTo>
                      <a:pt x="1512888" y="4725193"/>
                    </a:lnTo>
                    <a:cubicBezTo>
                      <a:pt x="1524000" y="4740539"/>
                      <a:pt x="1511301" y="4767793"/>
                      <a:pt x="1522413" y="4783139"/>
                    </a:cubicBezTo>
                    <a:cubicBezTo>
                      <a:pt x="1572419" y="4852195"/>
                      <a:pt x="1622425" y="4940301"/>
                      <a:pt x="1672431" y="5009357"/>
                    </a:cubicBezTo>
                    <a:lnTo>
                      <a:pt x="1806575" y="5063331"/>
                    </a:lnTo>
                    <a:cubicBezTo>
                      <a:pt x="1873779" y="5058040"/>
                      <a:pt x="1869546" y="5005123"/>
                      <a:pt x="1936750" y="4999832"/>
                    </a:cubicBezTo>
                    <a:lnTo>
                      <a:pt x="2212181" y="5002212"/>
                    </a:lnTo>
                    <a:cubicBezTo>
                      <a:pt x="2229114" y="5002213"/>
                      <a:pt x="2236523" y="5056981"/>
                      <a:pt x="2253456" y="5056982"/>
                    </a:cubicBezTo>
                    <a:lnTo>
                      <a:pt x="2476499" y="5056981"/>
                    </a:lnTo>
                    <a:cubicBezTo>
                      <a:pt x="2501370" y="5037138"/>
                      <a:pt x="2471473" y="4979194"/>
                      <a:pt x="2496344" y="4959351"/>
                    </a:cubicBezTo>
                    <a:lnTo>
                      <a:pt x="2593975" y="4935537"/>
                    </a:lnTo>
                    <a:cubicBezTo>
                      <a:pt x="2624931" y="4925219"/>
                      <a:pt x="2643982" y="4895850"/>
                      <a:pt x="2674938" y="4885532"/>
                    </a:cubicBezTo>
                    <a:cubicBezTo>
                      <a:pt x="2746375" y="4867276"/>
                      <a:pt x="2827338" y="4899026"/>
                      <a:pt x="2898775" y="4880770"/>
                    </a:cubicBezTo>
                    <a:cubicBezTo>
                      <a:pt x="2915444" y="4864101"/>
                      <a:pt x="2886869" y="4823620"/>
                      <a:pt x="2903538" y="4806951"/>
                    </a:cubicBezTo>
                    <a:lnTo>
                      <a:pt x="3007519" y="4787900"/>
                    </a:lnTo>
                    <a:cubicBezTo>
                      <a:pt x="3051440" y="4811713"/>
                      <a:pt x="3078692" y="4885532"/>
                      <a:pt x="3122613" y="4909345"/>
                    </a:cubicBezTo>
                    <a:lnTo>
                      <a:pt x="3319462" y="4906962"/>
                    </a:lnTo>
                    <a:lnTo>
                      <a:pt x="3429000" y="4823619"/>
                    </a:lnTo>
                    <a:cubicBezTo>
                      <a:pt x="3464057" y="4796235"/>
                      <a:pt x="3491971" y="4748610"/>
                      <a:pt x="3525044" y="4721226"/>
                    </a:cubicBezTo>
                    <a:cubicBezTo>
                      <a:pt x="3558117" y="4693842"/>
                      <a:pt x="3606007" y="4680745"/>
                      <a:pt x="3627438" y="4659314"/>
                    </a:cubicBezTo>
                    <a:cubicBezTo>
                      <a:pt x="3636169" y="4637089"/>
                      <a:pt x="3602038" y="4624389"/>
                      <a:pt x="3610769" y="4602164"/>
                    </a:cubicBezTo>
                    <a:cubicBezTo>
                      <a:pt x="3629819" y="4574383"/>
                      <a:pt x="3713163" y="4556126"/>
                      <a:pt x="3732213" y="4528345"/>
                    </a:cubicBezTo>
                    <a:cubicBezTo>
                      <a:pt x="3731948" y="4479397"/>
                      <a:pt x="3731684" y="4430448"/>
                      <a:pt x="3731419" y="4381500"/>
                    </a:cubicBezTo>
                    <a:cubicBezTo>
                      <a:pt x="3731816" y="4345781"/>
                      <a:pt x="3749146" y="4367346"/>
                      <a:pt x="3753644" y="4328320"/>
                    </a:cubicBezTo>
                    <a:cubicBezTo>
                      <a:pt x="3758142" y="4289294"/>
                      <a:pt x="3769122" y="4190340"/>
                      <a:pt x="3758406" y="4147345"/>
                    </a:cubicBezTo>
                    <a:lnTo>
                      <a:pt x="3670300" y="4056063"/>
                    </a:lnTo>
                    <a:cubicBezTo>
                      <a:pt x="3748088" y="4042834"/>
                      <a:pt x="3842543" y="4072468"/>
                      <a:pt x="3920331" y="4059239"/>
                    </a:cubicBezTo>
                    <a:cubicBezTo>
                      <a:pt x="3929062" y="4052889"/>
                      <a:pt x="3902075" y="3994151"/>
                      <a:pt x="3910806" y="3987801"/>
                    </a:cubicBezTo>
                    <a:lnTo>
                      <a:pt x="4038600" y="3994150"/>
                    </a:lnTo>
                    <a:cubicBezTo>
                      <a:pt x="4038071" y="4021402"/>
                      <a:pt x="3992298" y="4065324"/>
                      <a:pt x="3991769" y="4092576"/>
                    </a:cubicBezTo>
                    <a:cubicBezTo>
                      <a:pt x="3994150" y="4175920"/>
                      <a:pt x="3932238" y="4273551"/>
                      <a:pt x="3934619" y="4356895"/>
                    </a:cubicBezTo>
                    <a:lnTo>
                      <a:pt x="3986212" y="4511675"/>
                    </a:lnTo>
                    <a:cubicBezTo>
                      <a:pt x="4013464" y="4550569"/>
                      <a:pt x="4093104" y="4603751"/>
                      <a:pt x="4120356" y="4642645"/>
                    </a:cubicBezTo>
                    <a:cubicBezTo>
                      <a:pt x="4160176" y="4677570"/>
                      <a:pt x="4184651" y="4724402"/>
                      <a:pt x="4208463" y="4745039"/>
                    </a:cubicBezTo>
                    <a:cubicBezTo>
                      <a:pt x="4232275" y="4765676"/>
                      <a:pt x="4270375" y="4743848"/>
                      <a:pt x="4263231" y="4766470"/>
                    </a:cubicBezTo>
                    <a:cubicBezTo>
                      <a:pt x="4256087" y="4789092"/>
                      <a:pt x="4167982" y="4822826"/>
                      <a:pt x="4182269" y="4856957"/>
                    </a:cubicBezTo>
                    <a:cubicBezTo>
                      <a:pt x="4208463" y="4886326"/>
                      <a:pt x="4217987" y="4937126"/>
                      <a:pt x="4244181" y="4966495"/>
                    </a:cubicBezTo>
                    <a:lnTo>
                      <a:pt x="4298156" y="4997450"/>
                    </a:lnTo>
                    <a:cubicBezTo>
                      <a:pt x="4382029" y="4863042"/>
                      <a:pt x="4392877" y="4611159"/>
                      <a:pt x="4476750" y="4476751"/>
                    </a:cubicBezTo>
                    <a:cubicBezTo>
                      <a:pt x="4491567" y="4467226"/>
                      <a:pt x="4525433" y="4549776"/>
                      <a:pt x="4540250" y="4540251"/>
                    </a:cubicBezTo>
                    <a:cubicBezTo>
                      <a:pt x="4576233" y="4497918"/>
                      <a:pt x="4621742" y="4490509"/>
                      <a:pt x="4657725" y="4448176"/>
                    </a:cubicBezTo>
                    <a:lnTo>
                      <a:pt x="4657725" y="4244975"/>
                    </a:lnTo>
                    <a:lnTo>
                      <a:pt x="4689475" y="4108450"/>
                    </a:lnTo>
                    <a:cubicBezTo>
                      <a:pt x="4702704" y="4075113"/>
                      <a:pt x="4750329" y="4070880"/>
                      <a:pt x="4768850" y="4048126"/>
                    </a:cubicBezTo>
                    <a:cubicBezTo>
                      <a:pt x="4787371" y="4025372"/>
                      <a:pt x="4779433" y="4014260"/>
                      <a:pt x="4800600" y="3971926"/>
                    </a:cubicBezTo>
                    <a:lnTo>
                      <a:pt x="4826000" y="3813175"/>
                    </a:lnTo>
                    <a:lnTo>
                      <a:pt x="5105400" y="3813175"/>
                    </a:lnTo>
                    <a:cubicBezTo>
                      <a:pt x="5110692" y="3762375"/>
                      <a:pt x="5068358" y="3721101"/>
                      <a:pt x="5073650" y="3670301"/>
                    </a:cubicBezTo>
                    <a:cubicBezTo>
                      <a:pt x="5100108" y="3572934"/>
                      <a:pt x="5155142" y="3475568"/>
                      <a:pt x="5181600" y="3378201"/>
                    </a:cubicBezTo>
                    <a:cubicBezTo>
                      <a:pt x="5186892" y="3315759"/>
                      <a:pt x="5157258" y="3231093"/>
                      <a:pt x="5162550" y="3168651"/>
                    </a:cubicBezTo>
                    <a:lnTo>
                      <a:pt x="5187950" y="2892425"/>
                    </a:lnTo>
                    <a:cubicBezTo>
                      <a:pt x="5204354" y="2819400"/>
                      <a:pt x="5229754" y="2774422"/>
                      <a:pt x="5251450" y="2727326"/>
                    </a:cubicBezTo>
                    <a:cubicBezTo>
                      <a:pt x="5273146" y="2680230"/>
                      <a:pt x="5308071" y="2663826"/>
                      <a:pt x="5318125" y="2609851"/>
                    </a:cubicBezTo>
                    <a:cubicBezTo>
                      <a:pt x="5328179" y="2555876"/>
                      <a:pt x="5343525" y="2439459"/>
                      <a:pt x="5343525" y="2397126"/>
                    </a:cubicBezTo>
                    <a:cubicBezTo>
                      <a:pt x="5343525" y="2354793"/>
                      <a:pt x="5320242" y="2376488"/>
                      <a:pt x="5318125" y="2355851"/>
                    </a:cubicBezTo>
                    <a:cubicBezTo>
                      <a:pt x="5322358" y="2328334"/>
                      <a:pt x="5371042" y="2310343"/>
                      <a:pt x="5375275" y="2282826"/>
                    </a:cubicBezTo>
                    <a:lnTo>
                      <a:pt x="5355430" y="2177257"/>
                    </a:lnTo>
                    <a:cubicBezTo>
                      <a:pt x="5355827" y="2160985"/>
                      <a:pt x="5373158" y="2169188"/>
                      <a:pt x="5387181" y="2173289"/>
                    </a:cubicBezTo>
                    <a:cubicBezTo>
                      <a:pt x="5401204" y="2177390"/>
                      <a:pt x="5394722" y="2197763"/>
                      <a:pt x="5422900" y="2201864"/>
                    </a:cubicBezTo>
                    <a:cubicBezTo>
                      <a:pt x="5451078" y="2205965"/>
                      <a:pt x="5524236" y="2224485"/>
                      <a:pt x="5546725" y="2209801"/>
                    </a:cubicBezTo>
                    <a:cubicBezTo>
                      <a:pt x="5573183" y="2180168"/>
                      <a:pt x="5526617" y="2131484"/>
                      <a:pt x="5553075" y="2101851"/>
                    </a:cubicBezTo>
                    <a:cubicBezTo>
                      <a:pt x="5568421" y="2077509"/>
                      <a:pt x="5603875" y="2061634"/>
                      <a:pt x="5645150" y="2054226"/>
                    </a:cubicBezTo>
                    <a:cubicBezTo>
                      <a:pt x="5686425" y="2046818"/>
                      <a:pt x="5750983" y="2078568"/>
                      <a:pt x="5788025" y="2044701"/>
                    </a:cubicBezTo>
                    <a:cubicBezTo>
                      <a:pt x="5814483" y="1980143"/>
                      <a:pt x="5863167" y="1918759"/>
                      <a:pt x="5889625" y="1854201"/>
                    </a:cubicBezTo>
                    <a:lnTo>
                      <a:pt x="5886450" y="1812925"/>
                    </a:lnTo>
                    <a:cubicBezTo>
                      <a:pt x="5847292" y="1770592"/>
                      <a:pt x="5770033" y="1756834"/>
                      <a:pt x="5730875" y="1714501"/>
                    </a:cubicBezTo>
                    <a:cubicBezTo>
                      <a:pt x="5674783" y="1671639"/>
                      <a:pt x="5637742" y="1575859"/>
                      <a:pt x="5594350" y="1536701"/>
                    </a:cubicBezTo>
                    <a:cubicBezTo>
                      <a:pt x="5550958" y="1497543"/>
                      <a:pt x="5483225" y="1509184"/>
                      <a:pt x="5470525" y="1479551"/>
                    </a:cubicBezTo>
                    <a:cubicBezTo>
                      <a:pt x="5471583" y="1445684"/>
                      <a:pt x="5472642" y="1411817"/>
                      <a:pt x="5473700" y="1377950"/>
                    </a:cubicBezTo>
                    <a:cubicBezTo>
                      <a:pt x="5466292" y="1310217"/>
                      <a:pt x="5477933" y="1236134"/>
                      <a:pt x="5470525" y="1168401"/>
                    </a:cubicBezTo>
                    <a:cubicBezTo>
                      <a:pt x="5468938" y="1117072"/>
                      <a:pt x="5452533" y="1118130"/>
                      <a:pt x="5448300" y="1073151"/>
                    </a:cubicBezTo>
                    <a:cubicBezTo>
                      <a:pt x="5444067" y="1028172"/>
                      <a:pt x="5457296" y="944564"/>
                      <a:pt x="5445125" y="898526"/>
                    </a:cubicBezTo>
                    <a:cubicBezTo>
                      <a:pt x="5432954" y="852488"/>
                      <a:pt x="5404908" y="829734"/>
                      <a:pt x="5391150" y="793751"/>
                    </a:cubicBezTo>
                    <a:cubicBezTo>
                      <a:pt x="5377392" y="757768"/>
                      <a:pt x="5387446" y="710672"/>
                      <a:pt x="5378450" y="676276"/>
                    </a:cubicBezTo>
                    <a:cubicBezTo>
                      <a:pt x="5369454" y="641880"/>
                      <a:pt x="5346171" y="640822"/>
                      <a:pt x="5337175" y="587376"/>
                    </a:cubicBezTo>
                    <a:lnTo>
                      <a:pt x="5308600" y="361950"/>
                    </a:lnTo>
                    <a:cubicBezTo>
                      <a:pt x="5284258" y="314854"/>
                      <a:pt x="5237162" y="314326"/>
                      <a:pt x="5200650" y="295276"/>
                    </a:cubicBezTo>
                    <a:cubicBezTo>
                      <a:pt x="5164138" y="276226"/>
                      <a:pt x="5121275" y="265643"/>
                      <a:pt x="5089525" y="247651"/>
                    </a:cubicBezTo>
                    <a:cubicBezTo>
                      <a:pt x="5063067" y="227543"/>
                      <a:pt x="5074708" y="185209"/>
                      <a:pt x="5048250" y="165101"/>
                    </a:cubicBezTo>
                    <a:cubicBezTo>
                      <a:pt x="5012267" y="136526"/>
                      <a:pt x="4947708" y="127001"/>
                      <a:pt x="4911725" y="98426"/>
                    </a:cubicBezTo>
                    <a:lnTo>
                      <a:pt x="4819650" y="0"/>
                    </a:lnTo>
                    <a:cubicBezTo>
                      <a:pt x="4791075" y="26459"/>
                      <a:pt x="4724400" y="24342"/>
                      <a:pt x="4695825" y="50801"/>
                    </a:cubicBezTo>
                    <a:cubicBezTo>
                      <a:pt x="4673600" y="67734"/>
                      <a:pt x="4613275" y="21168"/>
                      <a:pt x="4591050" y="38101"/>
                    </a:cubicBezTo>
                    <a:cubicBezTo>
                      <a:pt x="4555067" y="67734"/>
                      <a:pt x="4541308" y="195793"/>
                      <a:pt x="4505325" y="225426"/>
                    </a:cubicBezTo>
                    <a:cubicBezTo>
                      <a:pt x="4451350" y="252943"/>
                      <a:pt x="4394200" y="242359"/>
                      <a:pt x="4340225" y="269876"/>
                    </a:cubicBezTo>
                    <a:lnTo>
                      <a:pt x="4253706" y="427831"/>
                    </a:lnTo>
                    <a:cubicBezTo>
                      <a:pt x="4218252" y="451379"/>
                      <a:pt x="4168775" y="453231"/>
                      <a:pt x="4125119" y="442119"/>
                    </a:cubicBezTo>
                    <a:cubicBezTo>
                      <a:pt x="4081463" y="431007"/>
                      <a:pt x="4086622" y="383383"/>
                      <a:pt x="3972719" y="377827"/>
                    </a:cubicBezTo>
                    <a:lnTo>
                      <a:pt x="3444082" y="377826"/>
                    </a:lnTo>
                    <a:cubicBezTo>
                      <a:pt x="3321845" y="393701"/>
                      <a:pt x="3485358" y="288927"/>
                      <a:pt x="3370264" y="261146"/>
                    </a:cubicBezTo>
                    <a:cubicBezTo>
                      <a:pt x="3332164" y="262733"/>
                      <a:pt x="3332163" y="376240"/>
                      <a:pt x="3294063" y="377827"/>
                    </a:cubicBezTo>
                    <a:lnTo>
                      <a:pt x="1244600" y="381000"/>
                    </a:lnTo>
                    <a:close/>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Freeform 5"/>
              <p:cNvSpPr/>
              <p:nvPr/>
            </p:nvSpPr>
            <p:spPr>
              <a:xfrm>
                <a:off x="2580091" y="1298769"/>
                <a:ext cx="2599254" cy="1975816"/>
              </a:xfrm>
              <a:custGeom>
                <a:avLst/>
                <a:gdLst>
                  <a:gd name="connsiteX0" fmla="*/ 0 w 2581275"/>
                  <a:gd name="connsiteY0" fmla="*/ 704850 h 1962150"/>
                  <a:gd name="connsiteX1" fmla="*/ 857250 w 2581275"/>
                  <a:gd name="connsiteY1" fmla="*/ 704850 h 1962150"/>
                  <a:gd name="connsiteX2" fmla="*/ 857250 w 2581275"/>
                  <a:gd name="connsiteY2" fmla="*/ 1962150 h 1962150"/>
                  <a:gd name="connsiteX3" fmla="*/ 2352675 w 2581275"/>
                  <a:gd name="connsiteY3" fmla="*/ 1952625 h 1962150"/>
                  <a:gd name="connsiteX4" fmla="*/ 2562225 w 2581275"/>
                  <a:gd name="connsiteY4" fmla="*/ 1562100 h 1962150"/>
                  <a:gd name="connsiteX5" fmla="*/ 2581275 w 2581275"/>
                  <a:gd name="connsiteY5" fmla="*/ 1343025 h 1962150"/>
                  <a:gd name="connsiteX6" fmla="*/ 2438400 w 2581275"/>
                  <a:gd name="connsiteY6" fmla="*/ 1133475 h 1962150"/>
                  <a:gd name="connsiteX7" fmla="*/ 2457450 w 2581275"/>
                  <a:gd name="connsiteY7" fmla="*/ 0 h 1962150"/>
                  <a:gd name="connsiteX0" fmla="*/ 0 w 2581275"/>
                  <a:gd name="connsiteY0" fmla="*/ 704850 h 1971675"/>
                  <a:gd name="connsiteX1" fmla="*/ 857250 w 2581275"/>
                  <a:gd name="connsiteY1" fmla="*/ 704850 h 1971675"/>
                  <a:gd name="connsiteX2" fmla="*/ 857250 w 2581275"/>
                  <a:gd name="connsiteY2" fmla="*/ 1962150 h 1971675"/>
                  <a:gd name="connsiteX3" fmla="*/ 2333625 w 2581275"/>
                  <a:gd name="connsiteY3" fmla="*/ 1971675 h 1971675"/>
                  <a:gd name="connsiteX4" fmla="*/ 2562225 w 2581275"/>
                  <a:gd name="connsiteY4" fmla="*/ 1562100 h 1971675"/>
                  <a:gd name="connsiteX5" fmla="*/ 2581275 w 2581275"/>
                  <a:gd name="connsiteY5" fmla="*/ 1343025 h 1971675"/>
                  <a:gd name="connsiteX6" fmla="*/ 2438400 w 2581275"/>
                  <a:gd name="connsiteY6" fmla="*/ 1133475 h 1971675"/>
                  <a:gd name="connsiteX7" fmla="*/ 2457450 w 2581275"/>
                  <a:gd name="connsiteY7" fmla="*/ 0 h 1971675"/>
                  <a:gd name="connsiteX0" fmla="*/ 0 w 2581275"/>
                  <a:gd name="connsiteY0" fmla="*/ 704850 h 1962150"/>
                  <a:gd name="connsiteX1" fmla="*/ 857250 w 2581275"/>
                  <a:gd name="connsiteY1" fmla="*/ 704850 h 1962150"/>
                  <a:gd name="connsiteX2" fmla="*/ 857250 w 2581275"/>
                  <a:gd name="connsiteY2" fmla="*/ 1962150 h 1962150"/>
                  <a:gd name="connsiteX3" fmla="*/ 2327275 w 2581275"/>
                  <a:gd name="connsiteY3" fmla="*/ 1958975 h 1962150"/>
                  <a:gd name="connsiteX4" fmla="*/ 2562225 w 2581275"/>
                  <a:gd name="connsiteY4" fmla="*/ 1562100 h 1962150"/>
                  <a:gd name="connsiteX5" fmla="*/ 2581275 w 2581275"/>
                  <a:gd name="connsiteY5" fmla="*/ 1343025 h 1962150"/>
                  <a:gd name="connsiteX6" fmla="*/ 2438400 w 2581275"/>
                  <a:gd name="connsiteY6" fmla="*/ 1133475 h 1962150"/>
                  <a:gd name="connsiteX7" fmla="*/ 2457450 w 2581275"/>
                  <a:gd name="connsiteY7" fmla="*/ 0 h 1962150"/>
                  <a:gd name="connsiteX0" fmla="*/ 0 w 2581275"/>
                  <a:gd name="connsiteY0" fmla="*/ 704850 h 1962150"/>
                  <a:gd name="connsiteX1" fmla="*/ 857250 w 2581275"/>
                  <a:gd name="connsiteY1" fmla="*/ 704850 h 1962150"/>
                  <a:gd name="connsiteX2" fmla="*/ 857250 w 2581275"/>
                  <a:gd name="connsiteY2" fmla="*/ 1962150 h 1962150"/>
                  <a:gd name="connsiteX3" fmla="*/ 2327275 w 2581275"/>
                  <a:gd name="connsiteY3" fmla="*/ 1958975 h 1962150"/>
                  <a:gd name="connsiteX4" fmla="*/ 2562225 w 2581275"/>
                  <a:gd name="connsiteY4" fmla="*/ 1562100 h 1962150"/>
                  <a:gd name="connsiteX5" fmla="*/ 2536825 w 2581275"/>
                  <a:gd name="connsiteY5" fmla="*/ 1416050 h 1962150"/>
                  <a:gd name="connsiteX6" fmla="*/ 2581275 w 2581275"/>
                  <a:gd name="connsiteY6" fmla="*/ 1343025 h 1962150"/>
                  <a:gd name="connsiteX7" fmla="*/ 2438400 w 2581275"/>
                  <a:gd name="connsiteY7" fmla="*/ 1133475 h 1962150"/>
                  <a:gd name="connsiteX8" fmla="*/ 2457450 w 2581275"/>
                  <a:gd name="connsiteY8" fmla="*/ 0 h 1962150"/>
                  <a:gd name="connsiteX0" fmla="*/ 0 w 2581275"/>
                  <a:gd name="connsiteY0" fmla="*/ 704850 h 1962150"/>
                  <a:gd name="connsiteX1" fmla="*/ 857250 w 2581275"/>
                  <a:gd name="connsiteY1" fmla="*/ 704850 h 1962150"/>
                  <a:gd name="connsiteX2" fmla="*/ 857250 w 2581275"/>
                  <a:gd name="connsiteY2" fmla="*/ 1962150 h 1962150"/>
                  <a:gd name="connsiteX3" fmla="*/ 2327275 w 2581275"/>
                  <a:gd name="connsiteY3" fmla="*/ 1958975 h 1962150"/>
                  <a:gd name="connsiteX4" fmla="*/ 2543175 w 2581275"/>
                  <a:gd name="connsiteY4" fmla="*/ 1587500 h 1962150"/>
                  <a:gd name="connsiteX5" fmla="*/ 2536825 w 2581275"/>
                  <a:gd name="connsiteY5" fmla="*/ 1416050 h 1962150"/>
                  <a:gd name="connsiteX6" fmla="*/ 2581275 w 2581275"/>
                  <a:gd name="connsiteY6" fmla="*/ 1343025 h 1962150"/>
                  <a:gd name="connsiteX7" fmla="*/ 2438400 w 2581275"/>
                  <a:gd name="connsiteY7" fmla="*/ 1133475 h 1962150"/>
                  <a:gd name="connsiteX8" fmla="*/ 2457450 w 2581275"/>
                  <a:gd name="connsiteY8" fmla="*/ 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1275" h="1962150">
                    <a:moveTo>
                      <a:pt x="0" y="704850"/>
                    </a:moveTo>
                    <a:lnTo>
                      <a:pt x="857250" y="704850"/>
                    </a:lnTo>
                    <a:lnTo>
                      <a:pt x="857250" y="1962150"/>
                    </a:lnTo>
                    <a:lnTo>
                      <a:pt x="2327275" y="1958975"/>
                    </a:lnTo>
                    <a:lnTo>
                      <a:pt x="2543175" y="1587500"/>
                    </a:lnTo>
                    <a:cubicBezTo>
                      <a:pt x="2545292" y="1536700"/>
                      <a:pt x="2534708" y="1466850"/>
                      <a:pt x="2536825" y="1416050"/>
                    </a:cubicBezTo>
                    <a:lnTo>
                      <a:pt x="2581275" y="1343025"/>
                    </a:lnTo>
                    <a:lnTo>
                      <a:pt x="2438400" y="1133475"/>
                    </a:lnTo>
                    <a:lnTo>
                      <a:pt x="2457450" y="0"/>
                    </a:lnTo>
                  </a:path>
                </a:pathLst>
              </a:custGeom>
              <a:no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Freeform 6"/>
              <p:cNvSpPr/>
              <p:nvPr/>
            </p:nvSpPr>
            <p:spPr>
              <a:xfrm>
                <a:off x="1732856" y="3274585"/>
                <a:ext cx="1752018" cy="1911874"/>
              </a:xfrm>
              <a:custGeom>
                <a:avLst/>
                <a:gdLst>
                  <a:gd name="connsiteX0" fmla="*/ 1689100 w 1739900"/>
                  <a:gd name="connsiteY0" fmla="*/ 0 h 1898650"/>
                  <a:gd name="connsiteX1" fmla="*/ 1549400 w 1739900"/>
                  <a:gd name="connsiteY1" fmla="*/ 0 h 1898650"/>
                  <a:gd name="connsiteX2" fmla="*/ 1524000 w 1739900"/>
                  <a:gd name="connsiteY2" fmla="*/ 457200 h 1898650"/>
                  <a:gd name="connsiteX3" fmla="*/ 1612900 w 1739900"/>
                  <a:gd name="connsiteY3" fmla="*/ 679450 h 1898650"/>
                  <a:gd name="connsiteX4" fmla="*/ 1619250 w 1739900"/>
                  <a:gd name="connsiteY4" fmla="*/ 889000 h 1898650"/>
                  <a:gd name="connsiteX5" fmla="*/ 1543050 w 1739900"/>
                  <a:gd name="connsiteY5" fmla="*/ 1009650 h 1898650"/>
                  <a:gd name="connsiteX6" fmla="*/ 1708150 w 1739900"/>
                  <a:gd name="connsiteY6" fmla="*/ 1009650 h 1898650"/>
                  <a:gd name="connsiteX7" fmla="*/ 1676400 w 1739900"/>
                  <a:gd name="connsiteY7" fmla="*/ 1136650 h 1898650"/>
                  <a:gd name="connsiteX8" fmla="*/ 1739900 w 1739900"/>
                  <a:gd name="connsiteY8" fmla="*/ 1187450 h 1898650"/>
                  <a:gd name="connsiteX9" fmla="*/ 1739900 w 1739900"/>
                  <a:gd name="connsiteY9" fmla="*/ 1282700 h 1898650"/>
                  <a:gd name="connsiteX10" fmla="*/ 1568450 w 1739900"/>
                  <a:gd name="connsiteY10" fmla="*/ 1473200 h 1898650"/>
                  <a:gd name="connsiteX11" fmla="*/ 1574800 w 1739900"/>
                  <a:gd name="connsiteY11" fmla="*/ 1816100 h 1898650"/>
                  <a:gd name="connsiteX12" fmla="*/ 1606550 w 1739900"/>
                  <a:gd name="connsiteY12" fmla="*/ 1898650 h 1898650"/>
                  <a:gd name="connsiteX13" fmla="*/ 1282700 w 1739900"/>
                  <a:gd name="connsiteY13" fmla="*/ 1822450 h 1898650"/>
                  <a:gd name="connsiteX14" fmla="*/ 1085850 w 1739900"/>
                  <a:gd name="connsiteY14" fmla="*/ 1612900 h 1898650"/>
                  <a:gd name="connsiteX15" fmla="*/ 1162050 w 1739900"/>
                  <a:gd name="connsiteY15" fmla="*/ 1568450 h 1898650"/>
                  <a:gd name="connsiteX16" fmla="*/ 939800 w 1739900"/>
                  <a:gd name="connsiteY16" fmla="*/ 1384300 h 1898650"/>
                  <a:gd name="connsiteX17" fmla="*/ 742950 w 1739900"/>
                  <a:gd name="connsiteY17" fmla="*/ 1377950 h 1898650"/>
                  <a:gd name="connsiteX18" fmla="*/ 673100 w 1739900"/>
                  <a:gd name="connsiteY18" fmla="*/ 1333500 h 1898650"/>
                  <a:gd name="connsiteX19" fmla="*/ 660400 w 1739900"/>
                  <a:gd name="connsiteY19" fmla="*/ 1212850 h 1898650"/>
                  <a:gd name="connsiteX20" fmla="*/ 590550 w 1739900"/>
                  <a:gd name="connsiteY20" fmla="*/ 1200150 h 1898650"/>
                  <a:gd name="connsiteX21" fmla="*/ 463550 w 1739900"/>
                  <a:gd name="connsiteY21" fmla="*/ 1289050 h 1898650"/>
                  <a:gd name="connsiteX22" fmla="*/ 273050 w 1739900"/>
                  <a:gd name="connsiteY22" fmla="*/ 1174750 h 1898650"/>
                  <a:gd name="connsiteX23" fmla="*/ 158750 w 1739900"/>
                  <a:gd name="connsiteY23" fmla="*/ 1174750 h 1898650"/>
                  <a:gd name="connsiteX24" fmla="*/ 139700 w 1739900"/>
                  <a:gd name="connsiteY24" fmla="*/ 1085850 h 1898650"/>
                  <a:gd name="connsiteX25" fmla="*/ 165100 w 1739900"/>
                  <a:gd name="connsiteY25" fmla="*/ 971550 h 1898650"/>
                  <a:gd name="connsiteX26" fmla="*/ 139700 w 1739900"/>
                  <a:gd name="connsiteY26" fmla="*/ 914400 h 1898650"/>
                  <a:gd name="connsiteX27" fmla="*/ 133350 w 1739900"/>
                  <a:gd name="connsiteY27" fmla="*/ 844550 h 1898650"/>
                  <a:gd name="connsiteX28" fmla="*/ 114300 w 1739900"/>
                  <a:gd name="connsiteY28" fmla="*/ 812800 h 1898650"/>
                  <a:gd name="connsiteX29" fmla="*/ 38100 w 1739900"/>
                  <a:gd name="connsiteY29" fmla="*/ 812800 h 1898650"/>
                  <a:gd name="connsiteX30" fmla="*/ 25400 w 1739900"/>
                  <a:gd name="connsiteY30" fmla="*/ 774700 h 1898650"/>
                  <a:gd name="connsiteX31" fmla="*/ 31750 w 1739900"/>
                  <a:gd name="connsiteY31" fmla="*/ 660400 h 1898650"/>
                  <a:gd name="connsiteX32" fmla="*/ 0 w 1739900"/>
                  <a:gd name="connsiteY32" fmla="*/ 615950 h 1898650"/>
                  <a:gd name="connsiteX0" fmla="*/ 1689100 w 1739900"/>
                  <a:gd name="connsiteY0" fmla="*/ 0 h 1898650"/>
                  <a:gd name="connsiteX1" fmla="*/ 1530350 w 1739900"/>
                  <a:gd name="connsiteY1" fmla="*/ 6350 h 1898650"/>
                  <a:gd name="connsiteX2" fmla="*/ 1524000 w 1739900"/>
                  <a:gd name="connsiteY2" fmla="*/ 457200 h 1898650"/>
                  <a:gd name="connsiteX3" fmla="*/ 1612900 w 1739900"/>
                  <a:gd name="connsiteY3" fmla="*/ 679450 h 1898650"/>
                  <a:gd name="connsiteX4" fmla="*/ 1619250 w 1739900"/>
                  <a:gd name="connsiteY4" fmla="*/ 889000 h 1898650"/>
                  <a:gd name="connsiteX5" fmla="*/ 1543050 w 1739900"/>
                  <a:gd name="connsiteY5" fmla="*/ 1009650 h 1898650"/>
                  <a:gd name="connsiteX6" fmla="*/ 1708150 w 1739900"/>
                  <a:gd name="connsiteY6" fmla="*/ 1009650 h 1898650"/>
                  <a:gd name="connsiteX7" fmla="*/ 1676400 w 1739900"/>
                  <a:gd name="connsiteY7" fmla="*/ 1136650 h 1898650"/>
                  <a:gd name="connsiteX8" fmla="*/ 1739900 w 1739900"/>
                  <a:gd name="connsiteY8" fmla="*/ 1187450 h 1898650"/>
                  <a:gd name="connsiteX9" fmla="*/ 1739900 w 1739900"/>
                  <a:gd name="connsiteY9" fmla="*/ 1282700 h 1898650"/>
                  <a:gd name="connsiteX10" fmla="*/ 1568450 w 1739900"/>
                  <a:gd name="connsiteY10" fmla="*/ 1473200 h 1898650"/>
                  <a:gd name="connsiteX11" fmla="*/ 1574800 w 1739900"/>
                  <a:gd name="connsiteY11" fmla="*/ 1816100 h 1898650"/>
                  <a:gd name="connsiteX12" fmla="*/ 1606550 w 1739900"/>
                  <a:gd name="connsiteY12" fmla="*/ 1898650 h 1898650"/>
                  <a:gd name="connsiteX13" fmla="*/ 1282700 w 1739900"/>
                  <a:gd name="connsiteY13" fmla="*/ 1822450 h 1898650"/>
                  <a:gd name="connsiteX14" fmla="*/ 1085850 w 1739900"/>
                  <a:gd name="connsiteY14" fmla="*/ 1612900 h 1898650"/>
                  <a:gd name="connsiteX15" fmla="*/ 1162050 w 1739900"/>
                  <a:gd name="connsiteY15" fmla="*/ 1568450 h 1898650"/>
                  <a:gd name="connsiteX16" fmla="*/ 939800 w 1739900"/>
                  <a:gd name="connsiteY16" fmla="*/ 1384300 h 1898650"/>
                  <a:gd name="connsiteX17" fmla="*/ 742950 w 1739900"/>
                  <a:gd name="connsiteY17" fmla="*/ 1377950 h 1898650"/>
                  <a:gd name="connsiteX18" fmla="*/ 673100 w 1739900"/>
                  <a:gd name="connsiteY18" fmla="*/ 1333500 h 1898650"/>
                  <a:gd name="connsiteX19" fmla="*/ 660400 w 1739900"/>
                  <a:gd name="connsiteY19" fmla="*/ 1212850 h 1898650"/>
                  <a:gd name="connsiteX20" fmla="*/ 590550 w 1739900"/>
                  <a:gd name="connsiteY20" fmla="*/ 1200150 h 1898650"/>
                  <a:gd name="connsiteX21" fmla="*/ 463550 w 1739900"/>
                  <a:gd name="connsiteY21" fmla="*/ 1289050 h 1898650"/>
                  <a:gd name="connsiteX22" fmla="*/ 273050 w 1739900"/>
                  <a:gd name="connsiteY22" fmla="*/ 1174750 h 1898650"/>
                  <a:gd name="connsiteX23" fmla="*/ 158750 w 1739900"/>
                  <a:gd name="connsiteY23" fmla="*/ 1174750 h 1898650"/>
                  <a:gd name="connsiteX24" fmla="*/ 139700 w 1739900"/>
                  <a:gd name="connsiteY24" fmla="*/ 1085850 h 1898650"/>
                  <a:gd name="connsiteX25" fmla="*/ 165100 w 1739900"/>
                  <a:gd name="connsiteY25" fmla="*/ 971550 h 1898650"/>
                  <a:gd name="connsiteX26" fmla="*/ 139700 w 1739900"/>
                  <a:gd name="connsiteY26" fmla="*/ 914400 h 1898650"/>
                  <a:gd name="connsiteX27" fmla="*/ 133350 w 1739900"/>
                  <a:gd name="connsiteY27" fmla="*/ 844550 h 1898650"/>
                  <a:gd name="connsiteX28" fmla="*/ 114300 w 1739900"/>
                  <a:gd name="connsiteY28" fmla="*/ 812800 h 1898650"/>
                  <a:gd name="connsiteX29" fmla="*/ 38100 w 1739900"/>
                  <a:gd name="connsiteY29" fmla="*/ 812800 h 1898650"/>
                  <a:gd name="connsiteX30" fmla="*/ 25400 w 1739900"/>
                  <a:gd name="connsiteY30" fmla="*/ 774700 h 1898650"/>
                  <a:gd name="connsiteX31" fmla="*/ 31750 w 1739900"/>
                  <a:gd name="connsiteY31" fmla="*/ 660400 h 1898650"/>
                  <a:gd name="connsiteX32" fmla="*/ 0 w 1739900"/>
                  <a:gd name="connsiteY32" fmla="*/ 615950 h 1898650"/>
                  <a:gd name="connsiteX0" fmla="*/ 1689100 w 1739900"/>
                  <a:gd name="connsiteY0" fmla="*/ 0 h 1898650"/>
                  <a:gd name="connsiteX1" fmla="*/ 1530350 w 1739900"/>
                  <a:gd name="connsiteY1" fmla="*/ 6350 h 1898650"/>
                  <a:gd name="connsiteX2" fmla="*/ 1524000 w 1739900"/>
                  <a:gd name="connsiteY2" fmla="*/ 457200 h 1898650"/>
                  <a:gd name="connsiteX3" fmla="*/ 1612900 w 1739900"/>
                  <a:gd name="connsiteY3" fmla="*/ 679450 h 1898650"/>
                  <a:gd name="connsiteX4" fmla="*/ 1612900 w 1739900"/>
                  <a:gd name="connsiteY4" fmla="*/ 863600 h 1898650"/>
                  <a:gd name="connsiteX5" fmla="*/ 1543050 w 1739900"/>
                  <a:gd name="connsiteY5" fmla="*/ 1009650 h 1898650"/>
                  <a:gd name="connsiteX6" fmla="*/ 1708150 w 1739900"/>
                  <a:gd name="connsiteY6" fmla="*/ 1009650 h 1898650"/>
                  <a:gd name="connsiteX7" fmla="*/ 1676400 w 1739900"/>
                  <a:gd name="connsiteY7" fmla="*/ 1136650 h 1898650"/>
                  <a:gd name="connsiteX8" fmla="*/ 1739900 w 1739900"/>
                  <a:gd name="connsiteY8" fmla="*/ 1187450 h 1898650"/>
                  <a:gd name="connsiteX9" fmla="*/ 1739900 w 1739900"/>
                  <a:gd name="connsiteY9" fmla="*/ 1282700 h 1898650"/>
                  <a:gd name="connsiteX10" fmla="*/ 1568450 w 1739900"/>
                  <a:gd name="connsiteY10" fmla="*/ 1473200 h 1898650"/>
                  <a:gd name="connsiteX11" fmla="*/ 1574800 w 1739900"/>
                  <a:gd name="connsiteY11" fmla="*/ 1816100 h 1898650"/>
                  <a:gd name="connsiteX12" fmla="*/ 1606550 w 1739900"/>
                  <a:gd name="connsiteY12" fmla="*/ 1898650 h 1898650"/>
                  <a:gd name="connsiteX13" fmla="*/ 1282700 w 1739900"/>
                  <a:gd name="connsiteY13" fmla="*/ 1822450 h 1898650"/>
                  <a:gd name="connsiteX14" fmla="*/ 1085850 w 1739900"/>
                  <a:gd name="connsiteY14" fmla="*/ 1612900 h 1898650"/>
                  <a:gd name="connsiteX15" fmla="*/ 1162050 w 1739900"/>
                  <a:gd name="connsiteY15" fmla="*/ 1568450 h 1898650"/>
                  <a:gd name="connsiteX16" fmla="*/ 939800 w 1739900"/>
                  <a:gd name="connsiteY16" fmla="*/ 1384300 h 1898650"/>
                  <a:gd name="connsiteX17" fmla="*/ 742950 w 1739900"/>
                  <a:gd name="connsiteY17" fmla="*/ 1377950 h 1898650"/>
                  <a:gd name="connsiteX18" fmla="*/ 673100 w 1739900"/>
                  <a:gd name="connsiteY18" fmla="*/ 1333500 h 1898650"/>
                  <a:gd name="connsiteX19" fmla="*/ 660400 w 1739900"/>
                  <a:gd name="connsiteY19" fmla="*/ 1212850 h 1898650"/>
                  <a:gd name="connsiteX20" fmla="*/ 590550 w 1739900"/>
                  <a:gd name="connsiteY20" fmla="*/ 1200150 h 1898650"/>
                  <a:gd name="connsiteX21" fmla="*/ 463550 w 1739900"/>
                  <a:gd name="connsiteY21" fmla="*/ 1289050 h 1898650"/>
                  <a:gd name="connsiteX22" fmla="*/ 273050 w 1739900"/>
                  <a:gd name="connsiteY22" fmla="*/ 1174750 h 1898650"/>
                  <a:gd name="connsiteX23" fmla="*/ 158750 w 1739900"/>
                  <a:gd name="connsiteY23" fmla="*/ 1174750 h 1898650"/>
                  <a:gd name="connsiteX24" fmla="*/ 139700 w 1739900"/>
                  <a:gd name="connsiteY24" fmla="*/ 1085850 h 1898650"/>
                  <a:gd name="connsiteX25" fmla="*/ 165100 w 1739900"/>
                  <a:gd name="connsiteY25" fmla="*/ 971550 h 1898650"/>
                  <a:gd name="connsiteX26" fmla="*/ 139700 w 1739900"/>
                  <a:gd name="connsiteY26" fmla="*/ 914400 h 1898650"/>
                  <a:gd name="connsiteX27" fmla="*/ 133350 w 1739900"/>
                  <a:gd name="connsiteY27" fmla="*/ 844550 h 1898650"/>
                  <a:gd name="connsiteX28" fmla="*/ 114300 w 1739900"/>
                  <a:gd name="connsiteY28" fmla="*/ 812800 h 1898650"/>
                  <a:gd name="connsiteX29" fmla="*/ 38100 w 1739900"/>
                  <a:gd name="connsiteY29" fmla="*/ 812800 h 1898650"/>
                  <a:gd name="connsiteX30" fmla="*/ 25400 w 1739900"/>
                  <a:gd name="connsiteY30" fmla="*/ 774700 h 1898650"/>
                  <a:gd name="connsiteX31" fmla="*/ 31750 w 1739900"/>
                  <a:gd name="connsiteY31" fmla="*/ 660400 h 1898650"/>
                  <a:gd name="connsiteX32" fmla="*/ 0 w 1739900"/>
                  <a:gd name="connsiteY32" fmla="*/ 615950 h 1898650"/>
                  <a:gd name="connsiteX0" fmla="*/ 1689100 w 1739900"/>
                  <a:gd name="connsiteY0" fmla="*/ 0 h 1898650"/>
                  <a:gd name="connsiteX1" fmla="*/ 1530350 w 1739900"/>
                  <a:gd name="connsiteY1" fmla="*/ 6350 h 1898650"/>
                  <a:gd name="connsiteX2" fmla="*/ 1524000 w 1739900"/>
                  <a:gd name="connsiteY2" fmla="*/ 457200 h 1898650"/>
                  <a:gd name="connsiteX3" fmla="*/ 1612900 w 1739900"/>
                  <a:gd name="connsiteY3" fmla="*/ 679450 h 1898650"/>
                  <a:gd name="connsiteX4" fmla="*/ 1612900 w 1739900"/>
                  <a:gd name="connsiteY4" fmla="*/ 863600 h 1898650"/>
                  <a:gd name="connsiteX5" fmla="*/ 1543050 w 1739900"/>
                  <a:gd name="connsiteY5" fmla="*/ 1009650 h 1898650"/>
                  <a:gd name="connsiteX6" fmla="*/ 1708150 w 1739900"/>
                  <a:gd name="connsiteY6" fmla="*/ 1009650 h 1898650"/>
                  <a:gd name="connsiteX7" fmla="*/ 1676400 w 1739900"/>
                  <a:gd name="connsiteY7" fmla="*/ 1136650 h 1898650"/>
                  <a:gd name="connsiteX8" fmla="*/ 1739900 w 1739900"/>
                  <a:gd name="connsiteY8" fmla="*/ 1187450 h 1898650"/>
                  <a:gd name="connsiteX9" fmla="*/ 1739900 w 1739900"/>
                  <a:gd name="connsiteY9" fmla="*/ 1282700 h 1898650"/>
                  <a:gd name="connsiteX10" fmla="*/ 1568450 w 1739900"/>
                  <a:gd name="connsiteY10" fmla="*/ 1473200 h 1898650"/>
                  <a:gd name="connsiteX11" fmla="*/ 1574800 w 1739900"/>
                  <a:gd name="connsiteY11" fmla="*/ 1816100 h 1898650"/>
                  <a:gd name="connsiteX12" fmla="*/ 1606550 w 1739900"/>
                  <a:gd name="connsiteY12" fmla="*/ 1898650 h 1898650"/>
                  <a:gd name="connsiteX13" fmla="*/ 1282700 w 1739900"/>
                  <a:gd name="connsiteY13" fmla="*/ 1822450 h 1898650"/>
                  <a:gd name="connsiteX14" fmla="*/ 1085850 w 1739900"/>
                  <a:gd name="connsiteY14" fmla="*/ 1612900 h 1898650"/>
                  <a:gd name="connsiteX15" fmla="*/ 1162050 w 1739900"/>
                  <a:gd name="connsiteY15" fmla="*/ 1568450 h 1898650"/>
                  <a:gd name="connsiteX16" fmla="*/ 939800 w 1739900"/>
                  <a:gd name="connsiteY16" fmla="*/ 1384300 h 1898650"/>
                  <a:gd name="connsiteX17" fmla="*/ 742950 w 1739900"/>
                  <a:gd name="connsiteY17" fmla="*/ 1377950 h 1898650"/>
                  <a:gd name="connsiteX18" fmla="*/ 673100 w 1739900"/>
                  <a:gd name="connsiteY18" fmla="*/ 1333500 h 1898650"/>
                  <a:gd name="connsiteX19" fmla="*/ 660400 w 1739900"/>
                  <a:gd name="connsiteY19" fmla="*/ 1212850 h 1898650"/>
                  <a:gd name="connsiteX20" fmla="*/ 590550 w 1739900"/>
                  <a:gd name="connsiteY20" fmla="*/ 1200150 h 1898650"/>
                  <a:gd name="connsiteX21" fmla="*/ 463550 w 1739900"/>
                  <a:gd name="connsiteY21" fmla="*/ 1289050 h 1898650"/>
                  <a:gd name="connsiteX22" fmla="*/ 273050 w 1739900"/>
                  <a:gd name="connsiteY22" fmla="*/ 1174750 h 1898650"/>
                  <a:gd name="connsiteX23" fmla="*/ 158750 w 1739900"/>
                  <a:gd name="connsiteY23" fmla="*/ 1174750 h 1898650"/>
                  <a:gd name="connsiteX24" fmla="*/ 139700 w 1739900"/>
                  <a:gd name="connsiteY24" fmla="*/ 1085850 h 1898650"/>
                  <a:gd name="connsiteX25" fmla="*/ 165100 w 1739900"/>
                  <a:gd name="connsiteY25" fmla="*/ 971550 h 1898650"/>
                  <a:gd name="connsiteX26" fmla="*/ 139700 w 1739900"/>
                  <a:gd name="connsiteY26" fmla="*/ 914400 h 1898650"/>
                  <a:gd name="connsiteX27" fmla="*/ 133350 w 1739900"/>
                  <a:gd name="connsiteY27" fmla="*/ 844550 h 1898650"/>
                  <a:gd name="connsiteX28" fmla="*/ 114300 w 1739900"/>
                  <a:gd name="connsiteY28" fmla="*/ 812800 h 1898650"/>
                  <a:gd name="connsiteX29" fmla="*/ 38100 w 1739900"/>
                  <a:gd name="connsiteY29" fmla="*/ 812800 h 1898650"/>
                  <a:gd name="connsiteX30" fmla="*/ 11113 w 1739900"/>
                  <a:gd name="connsiteY30" fmla="*/ 781844 h 1898650"/>
                  <a:gd name="connsiteX31" fmla="*/ 31750 w 1739900"/>
                  <a:gd name="connsiteY31" fmla="*/ 660400 h 1898650"/>
                  <a:gd name="connsiteX32" fmla="*/ 0 w 1739900"/>
                  <a:gd name="connsiteY32" fmla="*/ 615950 h 1898650"/>
                  <a:gd name="connsiteX0" fmla="*/ 1689100 w 1739900"/>
                  <a:gd name="connsiteY0" fmla="*/ 0 h 1898650"/>
                  <a:gd name="connsiteX1" fmla="*/ 1530350 w 1739900"/>
                  <a:gd name="connsiteY1" fmla="*/ 6350 h 1898650"/>
                  <a:gd name="connsiteX2" fmla="*/ 1524000 w 1739900"/>
                  <a:gd name="connsiteY2" fmla="*/ 457200 h 1898650"/>
                  <a:gd name="connsiteX3" fmla="*/ 1612900 w 1739900"/>
                  <a:gd name="connsiteY3" fmla="*/ 679450 h 1898650"/>
                  <a:gd name="connsiteX4" fmla="*/ 1612900 w 1739900"/>
                  <a:gd name="connsiteY4" fmla="*/ 863600 h 1898650"/>
                  <a:gd name="connsiteX5" fmla="*/ 1543050 w 1739900"/>
                  <a:gd name="connsiteY5" fmla="*/ 1009650 h 1898650"/>
                  <a:gd name="connsiteX6" fmla="*/ 1708150 w 1739900"/>
                  <a:gd name="connsiteY6" fmla="*/ 1009650 h 1898650"/>
                  <a:gd name="connsiteX7" fmla="*/ 1676400 w 1739900"/>
                  <a:gd name="connsiteY7" fmla="*/ 1136650 h 1898650"/>
                  <a:gd name="connsiteX8" fmla="*/ 1739900 w 1739900"/>
                  <a:gd name="connsiteY8" fmla="*/ 1187450 h 1898650"/>
                  <a:gd name="connsiteX9" fmla="*/ 1739900 w 1739900"/>
                  <a:gd name="connsiteY9" fmla="*/ 1282700 h 1898650"/>
                  <a:gd name="connsiteX10" fmla="*/ 1568450 w 1739900"/>
                  <a:gd name="connsiteY10" fmla="*/ 1473200 h 1898650"/>
                  <a:gd name="connsiteX11" fmla="*/ 1574800 w 1739900"/>
                  <a:gd name="connsiteY11" fmla="*/ 1816100 h 1898650"/>
                  <a:gd name="connsiteX12" fmla="*/ 1606550 w 1739900"/>
                  <a:gd name="connsiteY12" fmla="*/ 1898650 h 1898650"/>
                  <a:gd name="connsiteX13" fmla="*/ 1282700 w 1739900"/>
                  <a:gd name="connsiteY13" fmla="*/ 1822450 h 1898650"/>
                  <a:gd name="connsiteX14" fmla="*/ 1085850 w 1739900"/>
                  <a:gd name="connsiteY14" fmla="*/ 1612900 h 1898650"/>
                  <a:gd name="connsiteX15" fmla="*/ 1162050 w 1739900"/>
                  <a:gd name="connsiteY15" fmla="*/ 1568450 h 1898650"/>
                  <a:gd name="connsiteX16" fmla="*/ 939800 w 1739900"/>
                  <a:gd name="connsiteY16" fmla="*/ 1384300 h 1898650"/>
                  <a:gd name="connsiteX17" fmla="*/ 742950 w 1739900"/>
                  <a:gd name="connsiteY17" fmla="*/ 1377950 h 1898650"/>
                  <a:gd name="connsiteX18" fmla="*/ 673100 w 1739900"/>
                  <a:gd name="connsiteY18" fmla="*/ 1333500 h 1898650"/>
                  <a:gd name="connsiteX19" fmla="*/ 660400 w 1739900"/>
                  <a:gd name="connsiteY19" fmla="*/ 1212850 h 1898650"/>
                  <a:gd name="connsiteX20" fmla="*/ 590550 w 1739900"/>
                  <a:gd name="connsiteY20" fmla="*/ 1200150 h 1898650"/>
                  <a:gd name="connsiteX21" fmla="*/ 463550 w 1739900"/>
                  <a:gd name="connsiteY21" fmla="*/ 1289050 h 1898650"/>
                  <a:gd name="connsiteX22" fmla="*/ 273050 w 1739900"/>
                  <a:gd name="connsiteY22" fmla="*/ 1174750 h 1898650"/>
                  <a:gd name="connsiteX23" fmla="*/ 158750 w 1739900"/>
                  <a:gd name="connsiteY23" fmla="*/ 1174750 h 1898650"/>
                  <a:gd name="connsiteX24" fmla="*/ 139700 w 1739900"/>
                  <a:gd name="connsiteY24" fmla="*/ 1085850 h 1898650"/>
                  <a:gd name="connsiteX25" fmla="*/ 165100 w 1739900"/>
                  <a:gd name="connsiteY25" fmla="*/ 971550 h 1898650"/>
                  <a:gd name="connsiteX26" fmla="*/ 139700 w 1739900"/>
                  <a:gd name="connsiteY26" fmla="*/ 914400 h 1898650"/>
                  <a:gd name="connsiteX27" fmla="*/ 133350 w 1739900"/>
                  <a:gd name="connsiteY27" fmla="*/ 844550 h 1898650"/>
                  <a:gd name="connsiteX28" fmla="*/ 109538 w 1739900"/>
                  <a:gd name="connsiteY28" fmla="*/ 819944 h 1898650"/>
                  <a:gd name="connsiteX29" fmla="*/ 38100 w 1739900"/>
                  <a:gd name="connsiteY29" fmla="*/ 812800 h 1898650"/>
                  <a:gd name="connsiteX30" fmla="*/ 11113 w 1739900"/>
                  <a:gd name="connsiteY30" fmla="*/ 781844 h 1898650"/>
                  <a:gd name="connsiteX31" fmla="*/ 31750 w 1739900"/>
                  <a:gd name="connsiteY31" fmla="*/ 660400 h 1898650"/>
                  <a:gd name="connsiteX32" fmla="*/ 0 w 1739900"/>
                  <a:gd name="connsiteY32" fmla="*/ 615950 h 1898650"/>
                  <a:gd name="connsiteX0" fmla="*/ 1689100 w 1739900"/>
                  <a:gd name="connsiteY0" fmla="*/ 0 h 1898650"/>
                  <a:gd name="connsiteX1" fmla="*/ 1530350 w 1739900"/>
                  <a:gd name="connsiteY1" fmla="*/ 6350 h 1898650"/>
                  <a:gd name="connsiteX2" fmla="*/ 1524000 w 1739900"/>
                  <a:gd name="connsiteY2" fmla="*/ 457200 h 1898650"/>
                  <a:gd name="connsiteX3" fmla="*/ 1612900 w 1739900"/>
                  <a:gd name="connsiteY3" fmla="*/ 679450 h 1898650"/>
                  <a:gd name="connsiteX4" fmla="*/ 1612900 w 1739900"/>
                  <a:gd name="connsiteY4" fmla="*/ 863600 h 1898650"/>
                  <a:gd name="connsiteX5" fmla="*/ 1543050 w 1739900"/>
                  <a:gd name="connsiteY5" fmla="*/ 1009650 h 1898650"/>
                  <a:gd name="connsiteX6" fmla="*/ 1708150 w 1739900"/>
                  <a:gd name="connsiteY6" fmla="*/ 1009650 h 1898650"/>
                  <a:gd name="connsiteX7" fmla="*/ 1676400 w 1739900"/>
                  <a:gd name="connsiteY7" fmla="*/ 1136650 h 1898650"/>
                  <a:gd name="connsiteX8" fmla="*/ 1739900 w 1739900"/>
                  <a:gd name="connsiteY8" fmla="*/ 1187450 h 1898650"/>
                  <a:gd name="connsiteX9" fmla="*/ 1739900 w 1739900"/>
                  <a:gd name="connsiteY9" fmla="*/ 1282700 h 1898650"/>
                  <a:gd name="connsiteX10" fmla="*/ 1568450 w 1739900"/>
                  <a:gd name="connsiteY10" fmla="*/ 1473200 h 1898650"/>
                  <a:gd name="connsiteX11" fmla="*/ 1574800 w 1739900"/>
                  <a:gd name="connsiteY11" fmla="*/ 1816100 h 1898650"/>
                  <a:gd name="connsiteX12" fmla="*/ 1606550 w 1739900"/>
                  <a:gd name="connsiteY12" fmla="*/ 1898650 h 1898650"/>
                  <a:gd name="connsiteX13" fmla="*/ 1282700 w 1739900"/>
                  <a:gd name="connsiteY13" fmla="*/ 1822450 h 1898650"/>
                  <a:gd name="connsiteX14" fmla="*/ 1085850 w 1739900"/>
                  <a:gd name="connsiteY14" fmla="*/ 1612900 h 1898650"/>
                  <a:gd name="connsiteX15" fmla="*/ 1162050 w 1739900"/>
                  <a:gd name="connsiteY15" fmla="*/ 1568450 h 1898650"/>
                  <a:gd name="connsiteX16" fmla="*/ 939800 w 1739900"/>
                  <a:gd name="connsiteY16" fmla="*/ 1384300 h 1898650"/>
                  <a:gd name="connsiteX17" fmla="*/ 742950 w 1739900"/>
                  <a:gd name="connsiteY17" fmla="*/ 1377950 h 1898650"/>
                  <a:gd name="connsiteX18" fmla="*/ 673100 w 1739900"/>
                  <a:gd name="connsiteY18" fmla="*/ 1333500 h 1898650"/>
                  <a:gd name="connsiteX19" fmla="*/ 660400 w 1739900"/>
                  <a:gd name="connsiteY19" fmla="*/ 1212850 h 1898650"/>
                  <a:gd name="connsiteX20" fmla="*/ 590550 w 1739900"/>
                  <a:gd name="connsiteY20" fmla="*/ 1200150 h 1898650"/>
                  <a:gd name="connsiteX21" fmla="*/ 463550 w 1739900"/>
                  <a:gd name="connsiteY21" fmla="*/ 1289050 h 1898650"/>
                  <a:gd name="connsiteX22" fmla="*/ 273050 w 1739900"/>
                  <a:gd name="connsiteY22" fmla="*/ 1174750 h 1898650"/>
                  <a:gd name="connsiteX23" fmla="*/ 158750 w 1739900"/>
                  <a:gd name="connsiteY23" fmla="*/ 1174750 h 1898650"/>
                  <a:gd name="connsiteX24" fmla="*/ 139700 w 1739900"/>
                  <a:gd name="connsiteY24" fmla="*/ 1085850 h 1898650"/>
                  <a:gd name="connsiteX25" fmla="*/ 177007 w 1739900"/>
                  <a:gd name="connsiteY25" fmla="*/ 988219 h 1898650"/>
                  <a:gd name="connsiteX26" fmla="*/ 139700 w 1739900"/>
                  <a:gd name="connsiteY26" fmla="*/ 914400 h 1898650"/>
                  <a:gd name="connsiteX27" fmla="*/ 133350 w 1739900"/>
                  <a:gd name="connsiteY27" fmla="*/ 844550 h 1898650"/>
                  <a:gd name="connsiteX28" fmla="*/ 109538 w 1739900"/>
                  <a:gd name="connsiteY28" fmla="*/ 819944 h 1898650"/>
                  <a:gd name="connsiteX29" fmla="*/ 38100 w 1739900"/>
                  <a:gd name="connsiteY29" fmla="*/ 812800 h 1898650"/>
                  <a:gd name="connsiteX30" fmla="*/ 11113 w 1739900"/>
                  <a:gd name="connsiteY30" fmla="*/ 781844 h 1898650"/>
                  <a:gd name="connsiteX31" fmla="*/ 31750 w 1739900"/>
                  <a:gd name="connsiteY31" fmla="*/ 660400 h 1898650"/>
                  <a:gd name="connsiteX32" fmla="*/ 0 w 1739900"/>
                  <a:gd name="connsiteY32" fmla="*/ 615950 h 1898650"/>
                  <a:gd name="connsiteX0" fmla="*/ 1689100 w 1739900"/>
                  <a:gd name="connsiteY0" fmla="*/ 0 h 1898650"/>
                  <a:gd name="connsiteX1" fmla="*/ 1530350 w 1739900"/>
                  <a:gd name="connsiteY1" fmla="*/ 6350 h 1898650"/>
                  <a:gd name="connsiteX2" fmla="*/ 1524000 w 1739900"/>
                  <a:gd name="connsiteY2" fmla="*/ 457200 h 1898650"/>
                  <a:gd name="connsiteX3" fmla="*/ 1612900 w 1739900"/>
                  <a:gd name="connsiteY3" fmla="*/ 679450 h 1898650"/>
                  <a:gd name="connsiteX4" fmla="*/ 1612900 w 1739900"/>
                  <a:gd name="connsiteY4" fmla="*/ 863600 h 1898650"/>
                  <a:gd name="connsiteX5" fmla="*/ 1543050 w 1739900"/>
                  <a:gd name="connsiteY5" fmla="*/ 1009650 h 1898650"/>
                  <a:gd name="connsiteX6" fmla="*/ 1708150 w 1739900"/>
                  <a:gd name="connsiteY6" fmla="*/ 1009650 h 1898650"/>
                  <a:gd name="connsiteX7" fmla="*/ 1676400 w 1739900"/>
                  <a:gd name="connsiteY7" fmla="*/ 1136650 h 1898650"/>
                  <a:gd name="connsiteX8" fmla="*/ 1739900 w 1739900"/>
                  <a:gd name="connsiteY8" fmla="*/ 1187450 h 1898650"/>
                  <a:gd name="connsiteX9" fmla="*/ 1739900 w 1739900"/>
                  <a:gd name="connsiteY9" fmla="*/ 1282700 h 1898650"/>
                  <a:gd name="connsiteX10" fmla="*/ 1568450 w 1739900"/>
                  <a:gd name="connsiteY10" fmla="*/ 1473200 h 1898650"/>
                  <a:gd name="connsiteX11" fmla="*/ 1574800 w 1739900"/>
                  <a:gd name="connsiteY11" fmla="*/ 1816100 h 1898650"/>
                  <a:gd name="connsiteX12" fmla="*/ 1606550 w 1739900"/>
                  <a:gd name="connsiteY12" fmla="*/ 1898650 h 1898650"/>
                  <a:gd name="connsiteX13" fmla="*/ 1282700 w 1739900"/>
                  <a:gd name="connsiteY13" fmla="*/ 1822450 h 1898650"/>
                  <a:gd name="connsiteX14" fmla="*/ 1085850 w 1739900"/>
                  <a:gd name="connsiteY14" fmla="*/ 1612900 h 1898650"/>
                  <a:gd name="connsiteX15" fmla="*/ 1162050 w 1739900"/>
                  <a:gd name="connsiteY15" fmla="*/ 1568450 h 1898650"/>
                  <a:gd name="connsiteX16" fmla="*/ 939800 w 1739900"/>
                  <a:gd name="connsiteY16" fmla="*/ 1384300 h 1898650"/>
                  <a:gd name="connsiteX17" fmla="*/ 742950 w 1739900"/>
                  <a:gd name="connsiteY17" fmla="*/ 1377950 h 1898650"/>
                  <a:gd name="connsiteX18" fmla="*/ 673100 w 1739900"/>
                  <a:gd name="connsiteY18" fmla="*/ 1333500 h 1898650"/>
                  <a:gd name="connsiteX19" fmla="*/ 660400 w 1739900"/>
                  <a:gd name="connsiteY19" fmla="*/ 1212850 h 1898650"/>
                  <a:gd name="connsiteX20" fmla="*/ 590550 w 1739900"/>
                  <a:gd name="connsiteY20" fmla="*/ 1200150 h 1898650"/>
                  <a:gd name="connsiteX21" fmla="*/ 463550 w 1739900"/>
                  <a:gd name="connsiteY21" fmla="*/ 1289050 h 1898650"/>
                  <a:gd name="connsiteX22" fmla="*/ 273050 w 1739900"/>
                  <a:gd name="connsiteY22" fmla="*/ 1174750 h 1898650"/>
                  <a:gd name="connsiteX23" fmla="*/ 158750 w 1739900"/>
                  <a:gd name="connsiteY23" fmla="*/ 1174750 h 1898650"/>
                  <a:gd name="connsiteX24" fmla="*/ 139700 w 1739900"/>
                  <a:gd name="connsiteY24" fmla="*/ 1085850 h 1898650"/>
                  <a:gd name="connsiteX25" fmla="*/ 162719 w 1739900"/>
                  <a:gd name="connsiteY25" fmla="*/ 990601 h 1898650"/>
                  <a:gd name="connsiteX26" fmla="*/ 139700 w 1739900"/>
                  <a:gd name="connsiteY26" fmla="*/ 914400 h 1898650"/>
                  <a:gd name="connsiteX27" fmla="*/ 133350 w 1739900"/>
                  <a:gd name="connsiteY27" fmla="*/ 844550 h 1898650"/>
                  <a:gd name="connsiteX28" fmla="*/ 109538 w 1739900"/>
                  <a:gd name="connsiteY28" fmla="*/ 819944 h 1898650"/>
                  <a:gd name="connsiteX29" fmla="*/ 38100 w 1739900"/>
                  <a:gd name="connsiteY29" fmla="*/ 812800 h 1898650"/>
                  <a:gd name="connsiteX30" fmla="*/ 11113 w 1739900"/>
                  <a:gd name="connsiteY30" fmla="*/ 781844 h 1898650"/>
                  <a:gd name="connsiteX31" fmla="*/ 31750 w 1739900"/>
                  <a:gd name="connsiteY31" fmla="*/ 660400 h 1898650"/>
                  <a:gd name="connsiteX32" fmla="*/ 0 w 1739900"/>
                  <a:gd name="connsiteY32" fmla="*/ 615950 h 1898650"/>
                  <a:gd name="connsiteX0" fmla="*/ 1689100 w 1739900"/>
                  <a:gd name="connsiteY0" fmla="*/ 0 h 1898650"/>
                  <a:gd name="connsiteX1" fmla="*/ 1530350 w 1739900"/>
                  <a:gd name="connsiteY1" fmla="*/ 6350 h 1898650"/>
                  <a:gd name="connsiteX2" fmla="*/ 1524000 w 1739900"/>
                  <a:gd name="connsiteY2" fmla="*/ 457200 h 1898650"/>
                  <a:gd name="connsiteX3" fmla="*/ 1612900 w 1739900"/>
                  <a:gd name="connsiteY3" fmla="*/ 679450 h 1898650"/>
                  <a:gd name="connsiteX4" fmla="*/ 1612900 w 1739900"/>
                  <a:gd name="connsiteY4" fmla="*/ 863600 h 1898650"/>
                  <a:gd name="connsiteX5" fmla="*/ 1543050 w 1739900"/>
                  <a:gd name="connsiteY5" fmla="*/ 1009650 h 1898650"/>
                  <a:gd name="connsiteX6" fmla="*/ 1708150 w 1739900"/>
                  <a:gd name="connsiteY6" fmla="*/ 1009650 h 1898650"/>
                  <a:gd name="connsiteX7" fmla="*/ 1676400 w 1739900"/>
                  <a:gd name="connsiteY7" fmla="*/ 1136650 h 1898650"/>
                  <a:gd name="connsiteX8" fmla="*/ 1739900 w 1739900"/>
                  <a:gd name="connsiteY8" fmla="*/ 1187450 h 1898650"/>
                  <a:gd name="connsiteX9" fmla="*/ 1739900 w 1739900"/>
                  <a:gd name="connsiteY9" fmla="*/ 1282700 h 1898650"/>
                  <a:gd name="connsiteX10" fmla="*/ 1568450 w 1739900"/>
                  <a:gd name="connsiteY10" fmla="*/ 1473200 h 1898650"/>
                  <a:gd name="connsiteX11" fmla="*/ 1574800 w 1739900"/>
                  <a:gd name="connsiteY11" fmla="*/ 1816100 h 1898650"/>
                  <a:gd name="connsiteX12" fmla="*/ 1606550 w 1739900"/>
                  <a:gd name="connsiteY12" fmla="*/ 1898650 h 1898650"/>
                  <a:gd name="connsiteX13" fmla="*/ 1282700 w 1739900"/>
                  <a:gd name="connsiteY13" fmla="*/ 1822450 h 1898650"/>
                  <a:gd name="connsiteX14" fmla="*/ 1085850 w 1739900"/>
                  <a:gd name="connsiteY14" fmla="*/ 1612900 h 1898650"/>
                  <a:gd name="connsiteX15" fmla="*/ 1162050 w 1739900"/>
                  <a:gd name="connsiteY15" fmla="*/ 1568450 h 1898650"/>
                  <a:gd name="connsiteX16" fmla="*/ 939800 w 1739900"/>
                  <a:gd name="connsiteY16" fmla="*/ 1384300 h 1898650"/>
                  <a:gd name="connsiteX17" fmla="*/ 742950 w 1739900"/>
                  <a:gd name="connsiteY17" fmla="*/ 1377950 h 1898650"/>
                  <a:gd name="connsiteX18" fmla="*/ 673100 w 1739900"/>
                  <a:gd name="connsiteY18" fmla="*/ 1333500 h 1898650"/>
                  <a:gd name="connsiteX19" fmla="*/ 660400 w 1739900"/>
                  <a:gd name="connsiteY19" fmla="*/ 1212850 h 1898650"/>
                  <a:gd name="connsiteX20" fmla="*/ 590550 w 1739900"/>
                  <a:gd name="connsiteY20" fmla="*/ 1200150 h 1898650"/>
                  <a:gd name="connsiteX21" fmla="*/ 463550 w 1739900"/>
                  <a:gd name="connsiteY21" fmla="*/ 1289050 h 1898650"/>
                  <a:gd name="connsiteX22" fmla="*/ 273050 w 1739900"/>
                  <a:gd name="connsiteY22" fmla="*/ 1174750 h 1898650"/>
                  <a:gd name="connsiteX23" fmla="*/ 207963 w 1739900"/>
                  <a:gd name="connsiteY23" fmla="*/ 1181100 h 1898650"/>
                  <a:gd name="connsiteX24" fmla="*/ 158750 w 1739900"/>
                  <a:gd name="connsiteY24" fmla="*/ 1174750 h 1898650"/>
                  <a:gd name="connsiteX25" fmla="*/ 139700 w 1739900"/>
                  <a:gd name="connsiteY25" fmla="*/ 1085850 h 1898650"/>
                  <a:gd name="connsiteX26" fmla="*/ 162719 w 1739900"/>
                  <a:gd name="connsiteY26" fmla="*/ 990601 h 1898650"/>
                  <a:gd name="connsiteX27" fmla="*/ 139700 w 1739900"/>
                  <a:gd name="connsiteY27" fmla="*/ 914400 h 1898650"/>
                  <a:gd name="connsiteX28" fmla="*/ 133350 w 1739900"/>
                  <a:gd name="connsiteY28" fmla="*/ 844550 h 1898650"/>
                  <a:gd name="connsiteX29" fmla="*/ 109538 w 1739900"/>
                  <a:gd name="connsiteY29" fmla="*/ 819944 h 1898650"/>
                  <a:gd name="connsiteX30" fmla="*/ 38100 w 1739900"/>
                  <a:gd name="connsiteY30" fmla="*/ 812800 h 1898650"/>
                  <a:gd name="connsiteX31" fmla="*/ 11113 w 1739900"/>
                  <a:gd name="connsiteY31" fmla="*/ 781844 h 1898650"/>
                  <a:gd name="connsiteX32" fmla="*/ 31750 w 1739900"/>
                  <a:gd name="connsiteY32" fmla="*/ 660400 h 1898650"/>
                  <a:gd name="connsiteX33" fmla="*/ 0 w 1739900"/>
                  <a:gd name="connsiteY33" fmla="*/ 615950 h 1898650"/>
                  <a:gd name="connsiteX0" fmla="*/ 1689100 w 1739900"/>
                  <a:gd name="connsiteY0" fmla="*/ 0 h 1898650"/>
                  <a:gd name="connsiteX1" fmla="*/ 1530350 w 1739900"/>
                  <a:gd name="connsiteY1" fmla="*/ 6350 h 1898650"/>
                  <a:gd name="connsiteX2" fmla="*/ 1524000 w 1739900"/>
                  <a:gd name="connsiteY2" fmla="*/ 457200 h 1898650"/>
                  <a:gd name="connsiteX3" fmla="*/ 1612900 w 1739900"/>
                  <a:gd name="connsiteY3" fmla="*/ 679450 h 1898650"/>
                  <a:gd name="connsiteX4" fmla="*/ 1612900 w 1739900"/>
                  <a:gd name="connsiteY4" fmla="*/ 863600 h 1898650"/>
                  <a:gd name="connsiteX5" fmla="*/ 1543050 w 1739900"/>
                  <a:gd name="connsiteY5" fmla="*/ 1009650 h 1898650"/>
                  <a:gd name="connsiteX6" fmla="*/ 1708150 w 1739900"/>
                  <a:gd name="connsiteY6" fmla="*/ 1009650 h 1898650"/>
                  <a:gd name="connsiteX7" fmla="*/ 1676400 w 1739900"/>
                  <a:gd name="connsiteY7" fmla="*/ 1136650 h 1898650"/>
                  <a:gd name="connsiteX8" fmla="*/ 1739900 w 1739900"/>
                  <a:gd name="connsiteY8" fmla="*/ 1187450 h 1898650"/>
                  <a:gd name="connsiteX9" fmla="*/ 1739900 w 1739900"/>
                  <a:gd name="connsiteY9" fmla="*/ 1282700 h 1898650"/>
                  <a:gd name="connsiteX10" fmla="*/ 1568450 w 1739900"/>
                  <a:gd name="connsiteY10" fmla="*/ 1473200 h 1898650"/>
                  <a:gd name="connsiteX11" fmla="*/ 1574800 w 1739900"/>
                  <a:gd name="connsiteY11" fmla="*/ 1816100 h 1898650"/>
                  <a:gd name="connsiteX12" fmla="*/ 1606550 w 1739900"/>
                  <a:gd name="connsiteY12" fmla="*/ 1898650 h 1898650"/>
                  <a:gd name="connsiteX13" fmla="*/ 1282700 w 1739900"/>
                  <a:gd name="connsiteY13" fmla="*/ 1822450 h 1898650"/>
                  <a:gd name="connsiteX14" fmla="*/ 1085850 w 1739900"/>
                  <a:gd name="connsiteY14" fmla="*/ 1612900 h 1898650"/>
                  <a:gd name="connsiteX15" fmla="*/ 1162050 w 1739900"/>
                  <a:gd name="connsiteY15" fmla="*/ 1568450 h 1898650"/>
                  <a:gd name="connsiteX16" fmla="*/ 939800 w 1739900"/>
                  <a:gd name="connsiteY16" fmla="*/ 1384300 h 1898650"/>
                  <a:gd name="connsiteX17" fmla="*/ 742950 w 1739900"/>
                  <a:gd name="connsiteY17" fmla="*/ 1377950 h 1898650"/>
                  <a:gd name="connsiteX18" fmla="*/ 673100 w 1739900"/>
                  <a:gd name="connsiteY18" fmla="*/ 1333500 h 1898650"/>
                  <a:gd name="connsiteX19" fmla="*/ 660400 w 1739900"/>
                  <a:gd name="connsiteY19" fmla="*/ 1212850 h 1898650"/>
                  <a:gd name="connsiteX20" fmla="*/ 590550 w 1739900"/>
                  <a:gd name="connsiteY20" fmla="*/ 1200150 h 1898650"/>
                  <a:gd name="connsiteX21" fmla="*/ 463550 w 1739900"/>
                  <a:gd name="connsiteY21" fmla="*/ 1289050 h 1898650"/>
                  <a:gd name="connsiteX22" fmla="*/ 273050 w 1739900"/>
                  <a:gd name="connsiteY22" fmla="*/ 1174750 h 1898650"/>
                  <a:gd name="connsiteX23" fmla="*/ 207963 w 1739900"/>
                  <a:gd name="connsiteY23" fmla="*/ 1181100 h 1898650"/>
                  <a:gd name="connsiteX24" fmla="*/ 165894 w 1739900"/>
                  <a:gd name="connsiteY24" fmla="*/ 1153318 h 1898650"/>
                  <a:gd name="connsiteX25" fmla="*/ 139700 w 1739900"/>
                  <a:gd name="connsiteY25" fmla="*/ 1085850 h 1898650"/>
                  <a:gd name="connsiteX26" fmla="*/ 162719 w 1739900"/>
                  <a:gd name="connsiteY26" fmla="*/ 990601 h 1898650"/>
                  <a:gd name="connsiteX27" fmla="*/ 139700 w 1739900"/>
                  <a:gd name="connsiteY27" fmla="*/ 914400 h 1898650"/>
                  <a:gd name="connsiteX28" fmla="*/ 133350 w 1739900"/>
                  <a:gd name="connsiteY28" fmla="*/ 844550 h 1898650"/>
                  <a:gd name="connsiteX29" fmla="*/ 109538 w 1739900"/>
                  <a:gd name="connsiteY29" fmla="*/ 819944 h 1898650"/>
                  <a:gd name="connsiteX30" fmla="*/ 38100 w 1739900"/>
                  <a:gd name="connsiteY30" fmla="*/ 812800 h 1898650"/>
                  <a:gd name="connsiteX31" fmla="*/ 11113 w 1739900"/>
                  <a:gd name="connsiteY31" fmla="*/ 781844 h 1898650"/>
                  <a:gd name="connsiteX32" fmla="*/ 31750 w 1739900"/>
                  <a:gd name="connsiteY32" fmla="*/ 660400 h 1898650"/>
                  <a:gd name="connsiteX33" fmla="*/ 0 w 1739900"/>
                  <a:gd name="connsiteY33" fmla="*/ 615950 h 1898650"/>
                  <a:gd name="connsiteX0" fmla="*/ 1689100 w 1739900"/>
                  <a:gd name="connsiteY0" fmla="*/ 0 h 1898650"/>
                  <a:gd name="connsiteX1" fmla="*/ 1530350 w 1739900"/>
                  <a:gd name="connsiteY1" fmla="*/ 6350 h 1898650"/>
                  <a:gd name="connsiteX2" fmla="*/ 1524000 w 1739900"/>
                  <a:gd name="connsiteY2" fmla="*/ 457200 h 1898650"/>
                  <a:gd name="connsiteX3" fmla="*/ 1612900 w 1739900"/>
                  <a:gd name="connsiteY3" fmla="*/ 679450 h 1898650"/>
                  <a:gd name="connsiteX4" fmla="*/ 1612900 w 1739900"/>
                  <a:gd name="connsiteY4" fmla="*/ 863600 h 1898650"/>
                  <a:gd name="connsiteX5" fmla="*/ 1543050 w 1739900"/>
                  <a:gd name="connsiteY5" fmla="*/ 1009650 h 1898650"/>
                  <a:gd name="connsiteX6" fmla="*/ 1708150 w 1739900"/>
                  <a:gd name="connsiteY6" fmla="*/ 1009650 h 1898650"/>
                  <a:gd name="connsiteX7" fmla="*/ 1676400 w 1739900"/>
                  <a:gd name="connsiteY7" fmla="*/ 1136650 h 1898650"/>
                  <a:gd name="connsiteX8" fmla="*/ 1739900 w 1739900"/>
                  <a:gd name="connsiteY8" fmla="*/ 1187450 h 1898650"/>
                  <a:gd name="connsiteX9" fmla="*/ 1739900 w 1739900"/>
                  <a:gd name="connsiteY9" fmla="*/ 1282700 h 1898650"/>
                  <a:gd name="connsiteX10" fmla="*/ 1568450 w 1739900"/>
                  <a:gd name="connsiteY10" fmla="*/ 1473200 h 1898650"/>
                  <a:gd name="connsiteX11" fmla="*/ 1574800 w 1739900"/>
                  <a:gd name="connsiteY11" fmla="*/ 1816100 h 1898650"/>
                  <a:gd name="connsiteX12" fmla="*/ 1606550 w 1739900"/>
                  <a:gd name="connsiteY12" fmla="*/ 1898650 h 1898650"/>
                  <a:gd name="connsiteX13" fmla="*/ 1282700 w 1739900"/>
                  <a:gd name="connsiteY13" fmla="*/ 1822450 h 1898650"/>
                  <a:gd name="connsiteX14" fmla="*/ 1085850 w 1739900"/>
                  <a:gd name="connsiteY14" fmla="*/ 1612900 h 1898650"/>
                  <a:gd name="connsiteX15" fmla="*/ 1162050 w 1739900"/>
                  <a:gd name="connsiteY15" fmla="*/ 1568450 h 1898650"/>
                  <a:gd name="connsiteX16" fmla="*/ 939800 w 1739900"/>
                  <a:gd name="connsiteY16" fmla="*/ 1384300 h 1898650"/>
                  <a:gd name="connsiteX17" fmla="*/ 742950 w 1739900"/>
                  <a:gd name="connsiteY17" fmla="*/ 1377950 h 1898650"/>
                  <a:gd name="connsiteX18" fmla="*/ 673100 w 1739900"/>
                  <a:gd name="connsiteY18" fmla="*/ 1333500 h 1898650"/>
                  <a:gd name="connsiteX19" fmla="*/ 660400 w 1739900"/>
                  <a:gd name="connsiteY19" fmla="*/ 1212850 h 1898650"/>
                  <a:gd name="connsiteX20" fmla="*/ 590550 w 1739900"/>
                  <a:gd name="connsiteY20" fmla="*/ 1200150 h 1898650"/>
                  <a:gd name="connsiteX21" fmla="*/ 463550 w 1739900"/>
                  <a:gd name="connsiteY21" fmla="*/ 1289050 h 1898650"/>
                  <a:gd name="connsiteX22" fmla="*/ 377031 w 1739900"/>
                  <a:gd name="connsiteY22" fmla="*/ 1240631 h 1898650"/>
                  <a:gd name="connsiteX23" fmla="*/ 273050 w 1739900"/>
                  <a:gd name="connsiteY23" fmla="*/ 1174750 h 1898650"/>
                  <a:gd name="connsiteX24" fmla="*/ 207963 w 1739900"/>
                  <a:gd name="connsiteY24" fmla="*/ 1181100 h 1898650"/>
                  <a:gd name="connsiteX25" fmla="*/ 165894 w 1739900"/>
                  <a:gd name="connsiteY25" fmla="*/ 1153318 h 1898650"/>
                  <a:gd name="connsiteX26" fmla="*/ 139700 w 1739900"/>
                  <a:gd name="connsiteY26" fmla="*/ 1085850 h 1898650"/>
                  <a:gd name="connsiteX27" fmla="*/ 162719 w 1739900"/>
                  <a:gd name="connsiteY27" fmla="*/ 990601 h 1898650"/>
                  <a:gd name="connsiteX28" fmla="*/ 139700 w 1739900"/>
                  <a:gd name="connsiteY28" fmla="*/ 914400 h 1898650"/>
                  <a:gd name="connsiteX29" fmla="*/ 133350 w 1739900"/>
                  <a:gd name="connsiteY29" fmla="*/ 844550 h 1898650"/>
                  <a:gd name="connsiteX30" fmla="*/ 109538 w 1739900"/>
                  <a:gd name="connsiteY30" fmla="*/ 819944 h 1898650"/>
                  <a:gd name="connsiteX31" fmla="*/ 38100 w 1739900"/>
                  <a:gd name="connsiteY31" fmla="*/ 812800 h 1898650"/>
                  <a:gd name="connsiteX32" fmla="*/ 11113 w 1739900"/>
                  <a:gd name="connsiteY32" fmla="*/ 781844 h 1898650"/>
                  <a:gd name="connsiteX33" fmla="*/ 31750 w 1739900"/>
                  <a:gd name="connsiteY33" fmla="*/ 660400 h 1898650"/>
                  <a:gd name="connsiteX34" fmla="*/ 0 w 1739900"/>
                  <a:gd name="connsiteY34" fmla="*/ 615950 h 1898650"/>
                  <a:gd name="connsiteX0" fmla="*/ 1689100 w 1739900"/>
                  <a:gd name="connsiteY0" fmla="*/ 0 h 1898650"/>
                  <a:gd name="connsiteX1" fmla="*/ 1530350 w 1739900"/>
                  <a:gd name="connsiteY1" fmla="*/ 6350 h 1898650"/>
                  <a:gd name="connsiteX2" fmla="*/ 1524000 w 1739900"/>
                  <a:gd name="connsiteY2" fmla="*/ 457200 h 1898650"/>
                  <a:gd name="connsiteX3" fmla="*/ 1612900 w 1739900"/>
                  <a:gd name="connsiteY3" fmla="*/ 679450 h 1898650"/>
                  <a:gd name="connsiteX4" fmla="*/ 1612900 w 1739900"/>
                  <a:gd name="connsiteY4" fmla="*/ 863600 h 1898650"/>
                  <a:gd name="connsiteX5" fmla="*/ 1543050 w 1739900"/>
                  <a:gd name="connsiteY5" fmla="*/ 1009650 h 1898650"/>
                  <a:gd name="connsiteX6" fmla="*/ 1708150 w 1739900"/>
                  <a:gd name="connsiteY6" fmla="*/ 1009650 h 1898650"/>
                  <a:gd name="connsiteX7" fmla="*/ 1676400 w 1739900"/>
                  <a:gd name="connsiteY7" fmla="*/ 1136650 h 1898650"/>
                  <a:gd name="connsiteX8" fmla="*/ 1739900 w 1739900"/>
                  <a:gd name="connsiteY8" fmla="*/ 1187450 h 1898650"/>
                  <a:gd name="connsiteX9" fmla="*/ 1739900 w 1739900"/>
                  <a:gd name="connsiteY9" fmla="*/ 1282700 h 1898650"/>
                  <a:gd name="connsiteX10" fmla="*/ 1568450 w 1739900"/>
                  <a:gd name="connsiteY10" fmla="*/ 1473200 h 1898650"/>
                  <a:gd name="connsiteX11" fmla="*/ 1574800 w 1739900"/>
                  <a:gd name="connsiteY11" fmla="*/ 1816100 h 1898650"/>
                  <a:gd name="connsiteX12" fmla="*/ 1606550 w 1739900"/>
                  <a:gd name="connsiteY12" fmla="*/ 1898650 h 1898650"/>
                  <a:gd name="connsiteX13" fmla="*/ 1282700 w 1739900"/>
                  <a:gd name="connsiteY13" fmla="*/ 1822450 h 1898650"/>
                  <a:gd name="connsiteX14" fmla="*/ 1085850 w 1739900"/>
                  <a:gd name="connsiteY14" fmla="*/ 1612900 h 1898650"/>
                  <a:gd name="connsiteX15" fmla="*/ 1162050 w 1739900"/>
                  <a:gd name="connsiteY15" fmla="*/ 1568450 h 1898650"/>
                  <a:gd name="connsiteX16" fmla="*/ 939800 w 1739900"/>
                  <a:gd name="connsiteY16" fmla="*/ 1384300 h 1898650"/>
                  <a:gd name="connsiteX17" fmla="*/ 742950 w 1739900"/>
                  <a:gd name="connsiteY17" fmla="*/ 1377950 h 1898650"/>
                  <a:gd name="connsiteX18" fmla="*/ 673100 w 1739900"/>
                  <a:gd name="connsiteY18" fmla="*/ 1333500 h 1898650"/>
                  <a:gd name="connsiteX19" fmla="*/ 660400 w 1739900"/>
                  <a:gd name="connsiteY19" fmla="*/ 1212850 h 1898650"/>
                  <a:gd name="connsiteX20" fmla="*/ 592931 w 1739900"/>
                  <a:gd name="connsiteY20" fmla="*/ 1223962 h 1898650"/>
                  <a:gd name="connsiteX21" fmla="*/ 463550 w 1739900"/>
                  <a:gd name="connsiteY21" fmla="*/ 1289050 h 1898650"/>
                  <a:gd name="connsiteX22" fmla="*/ 377031 w 1739900"/>
                  <a:gd name="connsiteY22" fmla="*/ 1240631 h 1898650"/>
                  <a:gd name="connsiteX23" fmla="*/ 273050 w 1739900"/>
                  <a:gd name="connsiteY23" fmla="*/ 1174750 h 1898650"/>
                  <a:gd name="connsiteX24" fmla="*/ 207963 w 1739900"/>
                  <a:gd name="connsiteY24" fmla="*/ 1181100 h 1898650"/>
                  <a:gd name="connsiteX25" fmla="*/ 165894 w 1739900"/>
                  <a:gd name="connsiteY25" fmla="*/ 1153318 h 1898650"/>
                  <a:gd name="connsiteX26" fmla="*/ 139700 w 1739900"/>
                  <a:gd name="connsiteY26" fmla="*/ 1085850 h 1898650"/>
                  <a:gd name="connsiteX27" fmla="*/ 162719 w 1739900"/>
                  <a:gd name="connsiteY27" fmla="*/ 990601 h 1898650"/>
                  <a:gd name="connsiteX28" fmla="*/ 139700 w 1739900"/>
                  <a:gd name="connsiteY28" fmla="*/ 914400 h 1898650"/>
                  <a:gd name="connsiteX29" fmla="*/ 133350 w 1739900"/>
                  <a:gd name="connsiteY29" fmla="*/ 844550 h 1898650"/>
                  <a:gd name="connsiteX30" fmla="*/ 109538 w 1739900"/>
                  <a:gd name="connsiteY30" fmla="*/ 819944 h 1898650"/>
                  <a:gd name="connsiteX31" fmla="*/ 38100 w 1739900"/>
                  <a:gd name="connsiteY31" fmla="*/ 812800 h 1898650"/>
                  <a:gd name="connsiteX32" fmla="*/ 11113 w 1739900"/>
                  <a:gd name="connsiteY32" fmla="*/ 781844 h 1898650"/>
                  <a:gd name="connsiteX33" fmla="*/ 31750 w 1739900"/>
                  <a:gd name="connsiteY33" fmla="*/ 660400 h 1898650"/>
                  <a:gd name="connsiteX34" fmla="*/ 0 w 1739900"/>
                  <a:gd name="connsiteY34" fmla="*/ 615950 h 1898650"/>
                  <a:gd name="connsiteX0" fmla="*/ 1689100 w 1739900"/>
                  <a:gd name="connsiteY0" fmla="*/ 0 h 1898650"/>
                  <a:gd name="connsiteX1" fmla="*/ 1530350 w 1739900"/>
                  <a:gd name="connsiteY1" fmla="*/ 6350 h 1898650"/>
                  <a:gd name="connsiteX2" fmla="*/ 1524000 w 1739900"/>
                  <a:gd name="connsiteY2" fmla="*/ 457200 h 1898650"/>
                  <a:gd name="connsiteX3" fmla="*/ 1612900 w 1739900"/>
                  <a:gd name="connsiteY3" fmla="*/ 679450 h 1898650"/>
                  <a:gd name="connsiteX4" fmla="*/ 1612900 w 1739900"/>
                  <a:gd name="connsiteY4" fmla="*/ 863600 h 1898650"/>
                  <a:gd name="connsiteX5" fmla="*/ 1543050 w 1739900"/>
                  <a:gd name="connsiteY5" fmla="*/ 1009650 h 1898650"/>
                  <a:gd name="connsiteX6" fmla="*/ 1708150 w 1739900"/>
                  <a:gd name="connsiteY6" fmla="*/ 1009650 h 1898650"/>
                  <a:gd name="connsiteX7" fmla="*/ 1676400 w 1739900"/>
                  <a:gd name="connsiteY7" fmla="*/ 1136650 h 1898650"/>
                  <a:gd name="connsiteX8" fmla="*/ 1739900 w 1739900"/>
                  <a:gd name="connsiteY8" fmla="*/ 1187450 h 1898650"/>
                  <a:gd name="connsiteX9" fmla="*/ 1739900 w 1739900"/>
                  <a:gd name="connsiteY9" fmla="*/ 1282700 h 1898650"/>
                  <a:gd name="connsiteX10" fmla="*/ 1568450 w 1739900"/>
                  <a:gd name="connsiteY10" fmla="*/ 1473200 h 1898650"/>
                  <a:gd name="connsiteX11" fmla="*/ 1574800 w 1739900"/>
                  <a:gd name="connsiteY11" fmla="*/ 1816100 h 1898650"/>
                  <a:gd name="connsiteX12" fmla="*/ 1606550 w 1739900"/>
                  <a:gd name="connsiteY12" fmla="*/ 1898650 h 1898650"/>
                  <a:gd name="connsiteX13" fmla="*/ 1282700 w 1739900"/>
                  <a:gd name="connsiteY13" fmla="*/ 1822450 h 1898650"/>
                  <a:gd name="connsiteX14" fmla="*/ 1085850 w 1739900"/>
                  <a:gd name="connsiteY14" fmla="*/ 1612900 h 1898650"/>
                  <a:gd name="connsiteX15" fmla="*/ 1162050 w 1739900"/>
                  <a:gd name="connsiteY15" fmla="*/ 1568450 h 1898650"/>
                  <a:gd name="connsiteX16" fmla="*/ 939800 w 1739900"/>
                  <a:gd name="connsiteY16" fmla="*/ 1384300 h 1898650"/>
                  <a:gd name="connsiteX17" fmla="*/ 742950 w 1739900"/>
                  <a:gd name="connsiteY17" fmla="*/ 1377950 h 1898650"/>
                  <a:gd name="connsiteX18" fmla="*/ 673100 w 1739900"/>
                  <a:gd name="connsiteY18" fmla="*/ 1333500 h 1898650"/>
                  <a:gd name="connsiteX19" fmla="*/ 660400 w 1739900"/>
                  <a:gd name="connsiteY19" fmla="*/ 1246188 h 1898650"/>
                  <a:gd name="connsiteX20" fmla="*/ 592931 w 1739900"/>
                  <a:gd name="connsiteY20" fmla="*/ 1223962 h 1898650"/>
                  <a:gd name="connsiteX21" fmla="*/ 463550 w 1739900"/>
                  <a:gd name="connsiteY21" fmla="*/ 1289050 h 1898650"/>
                  <a:gd name="connsiteX22" fmla="*/ 377031 w 1739900"/>
                  <a:gd name="connsiteY22" fmla="*/ 1240631 h 1898650"/>
                  <a:gd name="connsiteX23" fmla="*/ 273050 w 1739900"/>
                  <a:gd name="connsiteY23" fmla="*/ 1174750 h 1898650"/>
                  <a:gd name="connsiteX24" fmla="*/ 207963 w 1739900"/>
                  <a:gd name="connsiteY24" fmla="*/ 1181100 h 1898650"/>
                  <a:gd name="connsiteX25" fmla="*/ 165894 w 1739900"/>
                  <a:gd name="connsiteY25" fmla="*/ 1153318 h 1898650"/>
                  <a:gd name="connsiteX26" fmla="*/ 139700 w 1739900"/>
                  <a:gd name="connsiteY26" fmla="*/ 1085850 h 1898650"/>
                  <a:gd name="connsiteX27" fmla="*/ 162719 w 1739900"/>
                  <a:gd name="connsiteY27" fmla="*/ 990601 h 1898650"/>
                  <a:gd name="connsiteX28" fmla="*/ 139700 w 1739900"/>
                  <a:gd name="connsiteY28" fmla="*/ 914400 h 1898650"/>
                  <a:gd name="connsiteX29" fmla="*/ 133350 w 1739900"/>
                  <a:gd name="connsiteY29" fmla="*/ 844550 h 1898650"/>
                  <a:gd name="connsiteX30" fmla="*/ 109538 w 1739900"/>
                  <a:gd name="connsiteY30" fmla="*/ 819944 h 1898650"/>
                  <a:gd name="connsiteX31" fmla="*/ 38100 w 1739900"/>
                  <a:gd name="connsiteY31" fmla="*/ 812800 h 1898650"/>
                  <a:gd name="connsiteX32" fmla="*/ 11113 w 1739900"/>
                  <a:gd name="connsiteY32" fmla="*/ 781844 h 1898650"/>
                  <a:gd name="connsiteX33" fmla="*/ 31750 w 1739900"/>
                  <a:gd name="connsiteY33" fmla="*/ 660400 h 1898650"/>
                  <a:gd name="connsiteX34" fmla="*/ 0 w 1739900"/>
                  <a:gd name="connsiteY34" fmla="*/ 615950 h 1898650"/>
                  <a:gd name="connsiteX0" fmla="*/ 1689100 w 1739900"/>
                  <a:gd name="connsiteY0" fmla="*/ 0 h 1898650"/>
                  <a:gd name="connsiteX1" fmla="*/ 1530350 w 1739900"/>
                  <a:gd name="connsiteY1" fmla="*/ 6350 h 1898650"/>
                  <a:gd name="connsiteX2" fmla="*/ 1524000 w 1739900"/>
                  <a:gd name="connsiteY2" fmla="*/ 457200 h 1898650"/>
                  <a:gd name="connsiteX3" fmla="*/ 1612900 w 1739900"/>
                  <a:gd name="connsiteY3" fmla="*/ 679450 h 1898650"/>
                  <a:gd name="connsiteX4" fmla="*/ 1612900 w 1739900"/>
                  <a:gd name="connsiteY4" fmla="*/ 863600 h 1898650"/>
                  <a:gd name="connsiteX5" fmla="*/ 1543050 w 1739900"/>
                  <a:gd name="connsiteY5" fmla="*/ 1009650 h 1898650"/>
                  <a:gd name="connsiteX6" fmla="*/ 1708150 w 1739900"/>
                  <a:gd name="connsiteY6" fmla="*/ 1009650 h 1898650"/>
                  <a:gd name="connsiteX7" fmla="*/ 1676400 w 1739900"/>
                  <a:gd name="connsiteY7" fmla="*/ 1136650 h 1898650"/>
                  <a:gd name="connsiteX8" fmla="*/ 1739900 w 1739900"/>
                  <a:gd name="connsiteY8" fmla="*/ 1187450 h 1898650"/>
                  <a:gd name="connsiteX9" fmla="*/ 1739900 w 1739900"/>
                  <a:gd name="connsiteY9" fmla="*/ 1282700 h 1898650"/>
                  <a:gd name="connsiteX10" fmla="*/ 1568450 w 1739900"/>
                  <a:gd name="connsiteY10" fmla="*/ 1473200 h 1898650"/>
                  <a:gd name="connsiteX11" fmla="*/ 1574800 w 1739900"/>
                  <a:gd name="connsiteY11" fmla="*/ 1816100 h 1898650"/>
                  <a:gd name="connsiteX12" fmla="*/ 1606550 w 1739900"/>
                  <a:gd name="connsiteY12" fmla="*/ 1898650 h 1898650"/>
                  <a:gd name="connsiteX13" fmla="*/ 1282700 w 1739900"/>
                  <a:gd name="connsiteY13" fmla="*/ 1822450 h 1898650"/>
                  <a:gd name="connsiteX14" fmla="*/ 1085850 w 1739900"/>
                  <a:gd name="connsiteY14" fmla="*/ 1612900 h 1898650"/>
                  <a:gd name="connsiteX15" fmla="*/ 1162050 w 1739900"/>
                  <a:gd name="connsiteY15" fmla="*/ 1568450 h 1898650"/>
                  <a:gd name="connsiteX16" fmla="*/ 939800 w 1739900"/>
                  <a:gd name="connsiteY16" fmla="*/ 1384300 h 1898650"/>
                  <a:gd name="connsiteX17" fmla="*/ 742950 w 1739900"/>
                  <a:gd name="connsiteY17" fmla="*/ 1377950 h 1898650"/>
                  <a:gd name="connsiteX18" fmla="*/ 673100 w 1739900"/>
                  <a:gd name="connsiteY18" fmla="*/ 1333500 h 1898650"/>
                  <a:gd name="connsiteX19" fmla="*/ 667544 w 1739900"/>
                  <a:gd name="connsiteY19" fmla="*/ 1241426 h 1898650"/>
                  <a:gd name="connsiteX20" fmla="*/ 592931 w 1739900"/>
                  <a:gd name="connsiteY20" fmla="*/ 1223962 h 1898650"/>
                  <a:gd name="connsiteX21" fmla="*/ 463550 w 1739900"/>
                  <a:gd name="connsiteY21" fmla="*/ 1289050 h 1898650"/>
                  <a:gd name="connsiteX22" fmla="*/ 377031 w 1739900"/>
                  <a:gd name="connsiteY22" fmla="*/ 1240631 h 1898650"/>
                  <a:gd name="connsiteX23" fmla="*/ 273050 w 1739900"/>
                  <a:gd name="connsiteY23" fmla="*/ 1174750 h 1898650"/>
                  <a:gd name="connsiteX24" fmla="*/ 207963 w 1739900"/>
                  <a:gd name="connsiteY24" fmla="*/ 1181100 h 1898650"/>
                  <a:gd name="connsiteX25" fmla="*/ 165894 w 1739900"/>
                  <a:gd name="connsiteY25" fmla="*/ 1153318 h 1898650"/>
                  <a:gd name="connsiteX26" fmla="*/ 139700 w 1739900"/>
                  <a:gd name="connsiteY26" fmla="*/ 1085850 h 1898650"/>
                  <a:gd name="connsiteX27" fmla="*/ 162719 w 1739900"/>
                  <a:gd name="connsiteY27" fmla="*/ 990601 h 1898650"/>
                  <a:gd name="connsiteX28" fmla="*/ 139700 w 1739900"/>
                  <a:gd name="connsiteY28" fmla="*/ 914400 h 1898650"/>
                  <a:gd name="connsiteX29" fmla="*/ 133350 w 1739900"/>
                  <a:gd name="connsiteY29" fmla="*/ 844550 h 1898650"/>
                  <a:gd name="connsiteX30" fmla="*/ 109538 w 1739900"/>
                  <a:gd name="connsiteY30" fmla="*/ 819944 h 1898650"/>
                  <a:gd name="connsiteX31" fmla="*/ 38100 w 1739900"/>
                  <a:gd name="connsiteY31" fmla="*/ 812800 h 1898650"/>
                  <a:gd name="connsiteX32" fmla="*/ 11113 w 1739900"/>
                  <a:gd name="connsiteY32" fmla="*/ 781844 h 1898650"/>
                  <a:gd name="connsiteX33" fmla="*/ 31750 w 1739900"/>
                  <a:gd name="connsiteY33" fmla="*/ 660400 h 1898650"/>
                  <a:gd name="connsiteX34" fmla="*/ 0 w 1739900"/>
                  <a:gd name="connsiteY34" fmla="*/ 615950 h 1898650"/>
                  <a:gd name="connsiteX0" fmla="*/ 1689100 w 1739900"/>
                  <a:gd name="connsiteY0" fmla="*/ 0 h 1898650"/>
                  <a:gd name="connsiteX1" fmla="*/ 1530350 w 1739900"/>
                  <a:gd name="connsiteY1" fmla="*/ 6350 h 1898650"/>
                  <a:gd name="connsiteX2" fmla="*/ 1524000 w 1739900"/>
                  <a:gd name="connsiteY2" fmla="*/ 457200 h 1898650"/>
                  <a:gd name="connsiteX3" fmla="*/ 1612900 w 1739900"/>
                  <a:gd name="connsiteY3" fmla="*/ 679450 h 1898650"/>
                  <a:gd name="connsiteX4" fmla="*/ 1612900 w 1739900"/>
                  <a:gd name="connsiteY4" fmla="*/ 863600 h 1898650"/>
                  <a:gd name="connsiteX5" fmla="*/ 1543050 w 1739900"/>
                  <a:gd name="connsiteY5" fmla="*/ 1009650 h 1898650"/>
                  <a:gd name="connsiteX6" fmla="*/ 1708150 w 1739900"/>
                  <a:gd name="connsiteY6" fmla="*/ 1009650 h 1898650"/>
                  <a:gd name="connsiteX7" fmla="*/ 1676400 w 1739900"/>
                  <a:gd name="connsiteY7" fmla="*/ 1136650 h 1898650"/>
                  <a:gd name="connsiteX8" fmla="*/ 1739900 w 1739900"/>
                  <a:gd name="connsiteY8" fmla="*/ 1187450 h 1898650"/>
                  <a:gd name="connsiteX9" fmla="*/ 1739900 w 1739900"/>
                  <a:gd name="connsiteY9" fmla="*/ 1282700 h 1898650"/>
                  <a:gd name="connsiteX10" fmla="*/ 1568450 w 1739900"/>
                  <a:gd name="connsiteY10" fmla="*/ 1473200 h 1898650"/>
                  <a:gd name="connsiteX11" fmla="*/ 1574800 w 1739900"/>
                  <a:gd name="connsiteY11" fmla="*/ 1816100 h 1898650"/>
                  <a:gd name="connsiteX12" fmla="*/ 1606550 w 1739900"/>
                  <a:gd name="connsiteY12" fmla="*/ 1898650 h 1898650"/>
                  <a:gd name="connsiteX13" fmla="*/ 1282700 w 1739900"/>
                  <a:gd name="connsiteY13" fmla="*/ 1822450 h 1898650"/>
                  <a:gd name="connsiteX14" fmla="*/ 1085850 w 1739900"/>
                  <a:gd name="connsiteY14" fmla="*/ 1612900 h 1898650"/>
                  <a:gd name="connsiteX15" fmla="*/ 1216819 w 1739900"/>
                  <a:gd name="connsiteY15" fmla="*/ 1475581 h 1898650"/>
                  <a:gd name="connsiteX16" fmla="*/ 939800 w 1739900"/>
                  <a:gd name="connsiteY16" fmla="*/ 1384300 h 1898650"/>
                  <a:gd name="connsiteX17" fmla="*/ 742950 w 1739900"/>
                  <a:gd name="connsiteY17" fmla="*/ 1377950 h 1898650"/>
                  <a:gd name="connsiteX18" fmla="*/ 673100 w 1739900"/>
                  <a:gd name="connsiteY18" fmla="*/ 1333500 h 1898650"/>
                  <a:gd name="connsiteX19" fmla="*/ 667544 w 1739900"/>
                  <a:gd name="connsiteY19" fmla="*/ 1241426 h 1898650"/>
                  <a:gd name="connsiteX20" fmla="*/ 592931 w 1739900"/>
                  <a:gd name="connsiteY20" fmla="*/ 1223962 h 1898650"/>
                  <a:gd name="connsiteX21" fmla="*/ 463550 w 1739900"/>
                  <a:gd name="connsiteY21" fmla="*/ 1289050 h 1898650"/>
                  <a:gd name="connsiteX22" fmla="*/ 377031 w 1739900"/>
                  <a:gd name="connsiteY22" fmla="*/ 1240631 h 1898650"/>
                  <a:gd name="connsiteX23" fmla="*/ 273050 w 1739900"/>
                  <a:gd name="connsiteY23" fmla="*/ 1174750 h 1898650"/>
                  <a:gd name="connsiteX24" fmla="*/ 207963 w 1739900"/>
                  <a:gd name="connsiteY24" fmla="*/ 1181100 h 1898650"/>
                  <a:gd name="connsiteX25" fmla="*/ 165894 w 1739900"/>
                  <a:gd name="connsiteY25" fmla="*/ 1153318 h 1898650"/>
                  <a:gd name="connsiteX26" fmla="*/ 139700 w 1739900"/>
                  <a:gd name="connsiteY26" fmla="*/ 1085850 h 1898650"/>
                  <a:gd name="connsiteX27" fmla="*/ 162719 w 1739900"/>
                  <a:gd name="connsiteY27" fmla="*/ 990601 h 1898650"/>
                  <a:gd name="connsiteX28" fmla="*/ 139700 w 1739900"/>
                  <a:gd name="connsiteY28" fmla="*/ 914400 h 1898650"/>
                  <a:gd name="connsiteX29" fmla="*/ 133350 w 1739900"/>
                  <a:gd name="connsiteY29" fmla="*/ 844550 h 1898650"/>
                  <a:gd name="connsiteX30" fmla="*/ 109538 w 1739900"/>
                  <a:gd name="connsiteY30" fmla="*/ 819944 h 1898650"/>
                  <a:gd name="connsiteX31" fmla="*/ 38100 w 1739900"/>
                  <a:gd name="connsiteY31" fmla="*/ 812800 h 1898650"/>
                  <a:gd name="connsiteX32" fmla="*/ 11113 w 1739900"/>
                  <a:gd name="connsiteY32" fmla="*/ 781844 h 1898650"/>
                  <a:gd name="connsiteX33" fmla="*/ 31750 w 1739900"/>
                  <a:gd name="connsiteY33" fmla="*/ 660400 h 1898650"/>
                  <a:gd name="connsiteX34" fmla="*/ 0 w 1739900"/>
                  <a:gd name="connsiteY34" fmla="*/ 615950 h 1898650"/>
                  <a:gd name="connsiteX0" fmla="*/ 1689100 w 1739900"/>
                  <a:gd name="connsiteY0" fmla="*/ 0 h 1898650"/>
                  <a:gd name="connsiteX1" fmla="*/ 1530350 w 1739900"/>
                  <a:gd name="connsiteY1" fmla="*/ 6350 h 1898650"/>
                  <a:gd name="connsiteX2" fmla="*/ 1524000 w 1739900"/>
                  <a:gd name="connsiteY2" fmla="*/ 457200 h 1898650"/>
                  <a:gd name="connsiteX3" fmla="*/ 1612900 w 1739900"/>
                  <a:gd name="connsiteY3" fmla="*/ 679450 h 1898650"/>
                  <a:gd name="connsiteX4" fmla="*/ 1612900 w 1739900"/>
                  <a:gd name="connsiteY4" fmla="*/ 863600 h 1898650"/>
                  <a:gd name="connsiteX5" fmla="*/ 1543050 w 1739900"/>
                  <a:gd name="connsiteY5" fmla="*/ 1009650 h 1898650"/>
                  <a:gd name="connsiteX6" fmla="*/ 1708150 w 1739900"/>
                  <a:gd name="connsiteY6" fmla="*/ 1009650 h 1898650"/>
                  <a:gd name="connsiteX7" fmla="*/ 1676400 w 1739900"/>
                  <a:gd name="connsiteY7" fmla="*/ 1136650 h 1898650"/>
                  <a:gd name="connsiteX8" fmla="*/ 1739900 w 1739900"/>
                  <a:gd name="connsiteY8" fmla="*/ 1187450 h 1898650"/>
                  <a:gd name="connsiteX9" fmla="*/ 1739900 w 1739900"/>
                  <a:gd name="connsiteY9" fmla="*/ 1282700 h 1898650"/>
                  <a:gd name="connsiteX10" fmla="*/ 1568450 w 1739900"/>
                  <a:gd name="connsiteY10" fmla="*/ 1473200 h 1898650"/>
                  <a:gd name="connsiteX11" fmla="*/ 1574800 w 1739900"/>
                  <a:gd name="connsiteY11" fmla="*/ 1816100 h 1898650"/>
                  <a:gd name="connsiteX12" fmla="*/ 1606550 w 1739900"/>
                  <a:gd name="connsiteY12" fmla="*/ 1898650 h 1898650"/>
                  <a:gd name="connsiteX13" fmla="*/ 1282700 w 1739900"/>
                  <a:gd name="connsiteY13" fmla="*/ 1822450 h 1898650"/>
                  <a:gd name="connsiteX14" fmla="*/ 1085850 w 1739900"/>
                  <a:gd name="connsiteY14" fmla="*/ 1612900 h 1898650"/>
                  <a:gd name="connsiteX15" fmla="*/ 1152525 w 1739900"/>
                  <a:gd name="connsiteY15" fmla="*/ 1570831 h 1898650"/>
                  <a:gd name="connsiteX16" fmla="*/ 939800 w 1739900"/>
                  <a:gd name="connsiteY16" fmla="*/ 1384300 h 1898650"/>
                  <a:gd name="connsiteX17" fmla="*/ 742950 w 1739900"/>
                  <a:gd name="connsiteY17" fmla="*/ 1377950 h 1898650"/>
                  <a:gd name="connsiteX18" fmla="*/ 673100 w 1739900"/>
                  <a:gd name="connsiteY18" fmla="*/ 1333500 h 1898650"/>
                  <a:gd name="connsiteX19" fmla="*/ 667544 w 1739900"/>
                  <a:gd name="connsiteY19" fmla="*/ 1241426 h 1898650"/>
                  <a:gd name="connsiteX20" fmla="*/ 592931 w 1739900"/>
                  <a:gd name="connsiteY20" fmla="*/ 1223962 h 1898650"/>
                  <a:gd name="connsiteX21" fmla="*/ 463550 w 1739900"/>
                  <a:gd name="connsiteY21" fmla="*/ 1289050 h 1898650"/>
                  <a:gd name="connsiteX22" fmla="*/ 377031 w 1739900"/>
                  <a:gd name="connsiteY22" fmla="*/ 1240631 h 1898650"/>
                  <a:gd name="connsiteX23" fmla="*/ 273050 w 1739900"/>
                  <a:gd name="connsiteY23" fmla="*/ 1174750 h 1898650"/>
                  <a:gd name="connsiteX24" fmla="*/ 207963 w 1739900"/>
                  <a:gd name="connsiteY24" fmla="*/ 1181100 h 1898650"/>
                  <a:gd name="connsiteX25" fmla="*/ 165894 w 1739900"/>
                  <a:gd name="connsiteY25" fmla="*/ 1153318 h 1898650"/>
                  <a:gd name="connsiteX26" fmla="*/ 139700 w 1739900"/>
                  <a:gd name="connsiteY26" fmla="*/ 1085850 h 1898650"/>
                  <a:gd name="connsiteX27" fmla="*/ 162719 w 1739900"/>
                  <a:gd name="connsiteY27" fmla="*/ 990601 h 1898650"/>
                  <a:gd name="connsiteX28" fmla="*/ 139700 w 1739900"/>
                  <a:gd name="connsiteY28" fmla="*/ 914400 h 1898650"/>
                  <a:gd name="connsiteX29" fmla="*/ 133350 w 1739900"/>
                  <a:gd name="connsiteY29" fmla="*/ 844550 h 1898650"/>
                  <a:gd name="connsiteX30" fmla="*/ 109538 w 1739900"/>
                  <a:gd name="connsiteY30" fmla="*/ 819944 h 1898650"/>
                  <a:gd name="connsiteX31" fmla="*/ 38100 w 1739900"/>
                  <a:gd name="connsiteY31" fmla="*/ 812800 h 1898650"/>
                  <a:gd name="connsiteX32" fmla="*/ 11113 w 1739900"/>
                  <a:gd name="connsiteY32" fmla="*/ 781844 h 1898650"/>
                  <a:gd name="connsiteX33" fmla="*/ 31750 w 1739900"/>
                  <a:gd name="connsiteY33" fmla="*/ 660400 h 1898650"/>
                  <a:gd name="connsiteX34" fmla="*/ 0 w 1739900"/>
                  <a:gd name="connsiteY34" fmla="*/ 615950 h 1898650"/>
                  <a:gd name="connsiteX0" fmla="*/ 1689100 w 1739900"/>
                  <a:gd name="connsiteY0" fmla="*/ 0 h 1898650"/>
                  <a:gd name="connsiteX1" fmla="*/ 1530350 w 1739900"/>
                  <a:gd name="connsiteY1" fmla="*/ 6350 h 1898650"/>
                  <a:gd name="connsiteX2" fmla="*/ 1524000 w 1739900"/>
                  <a:gd name="connsiteY2" fmla="*/ 457200 h 1898650"/>
                  <a:gd name="connsiteX3" fmla="*/ 1612900 w 1739900"/>
                  <a:gd name="connsiteY3" fmla="*/ 679450 h 1898650"/>
                  <a:gd name="connsiteX4" fmla="*/ 1612900 w 1739900"/>
                  <a:gd name="connsiteY4" fmla="*/ 863600 h 1898650"/>
                  <a:gd name="connsiteX5" fmla="*/ 1543050 w 1739900"/>
                  <a:gd name="connsiteY5" fmla="*/ 1009650 h 1898650"/>
                  <a:gd name="connsiteX6" fmla="*/ 1708150 w 1739900"/>
                  <a:gd name="connsiteY6" fmla="*/ 1009650 h 1898650"/>
                  <a:gd name="connsiteX7" fmla="*/ 1676400 w 1739900"/>
                  <a:gd name="connsiteY7" fmla="*/ 1136650 h 1898650"/>
                  <a:gd name="connsiteX8" fmla="*/ 1739900 w 1739900"/>
                  <a:gd name="connsiteY8" fmla="*/ 1187450 h 1898650"/>
                  <a:gd name="connsiteX9" fmla="*/ 1739900 w 1739900"/>
                  <a:gd name="connsiteY9" fmla="*/ 1282700 h 1898650"/>
                  <a:gd name="connsiteX10" fmla="*/ 1568450 w 1739900"/>
                  <a:gd name="connsiteY10" fmla="*/ 1473200 h 1898650"/>
                  <a:gd name="connsiteX11" fmla="*/ 1574800 w 1739900"/>
                  <a:gd name="connsiteY11" fmla="*/ 1816100 h 1898650"/>
                  <a:gd name="connsiteX12" fmla="*/ 1606550 w 1739900"/>
                  <a:gd name="connsiteY12" fmla="*/ 1898650 h 1898650"/>
                  <a:gd name="connsiteX13" fmla="*/ 1282700 w 1739900"/>
                  <a:gd name="connsiteY13" fmla="*/ 1822450 h 1898650"/>
                  <a:gd name="connsiteX14" fmla="*/ 1085850 w 1739900"/>
                  <a:gd name="connsiteY14" fmla="*/ 1612900 h 1898650"/>
                  <a:gd name="connsiteX15" fmla="*/ 1152525 w 1739900"/>
                  <a:gd name="connsiteY15" fmla="*/ 1570831 h 1898650"/>
                  <a:gd name="connsiteX16" fmla="*/ 1091406 w 1739900"/>
                  <a:gd name="connsiteY16" fmla="*/ 1485900 h 1898650"/>
                  <a:gd name="connsiteX17" fmla="*/ 939800 w 1739900"/>
                  <a:gd name="connsiteY17" fmla="*/ 1384300 h 1898650"/>
                  <a:gd name="connsiteX18" fmla="*/ 742950 w 1739900"/>
                  <a:gd name="connsiteY18" fmla="*/ 1377950 h 1898650"/>
                  <a:gd name="connsiteX19" fmla="*/ 673100 w 1739900"/>
                  <a:gd name="connsiteY19" fmla="*/ 1333500 h 1898650"/>
                  <a:gd name="connsiteX20" fmla="*/ 667544 w 1739900"/>
                  <a:gd name="connsiteY20" fmla="*/ 1241426 h 1898650"/>
                  <a:gd name="connsiteX21" fmla="*/ 592931 w 1739900"/>
                  <a:gd name="connsiteY21" fmla="*/ 1223962 h 1898650"/>
                  <a:gd name="connsiteX22" fmla="*/ 463550 w 1739900"/>
                  <a:gd name="connsiteY22" fmla="*/ 1289050 h 1898650"/>
                  <a:gd name="connsiteX23" fmla="*/ 377031 w 1739900"/>
                  <a:gd name="connsiteY23" fmla="*/ 1240631 h 1898650"/>
                  <a:gd name="connsiteX24" fmla="*/ 273050 w 1739900"/>
                  <a:gd name="connsiteY24" fmla="*/ 1174750 h 1898650"/>
                  <a:gd name="connsiteX25" fmla="*/ 207963 w 1739900"/>
                  <a:gd name="connsiteY25" fmla="*/ 1181100 h 1898650"/>
                  <a:gd name="connsiteX26" fmla="*/ 165894 w 1739900"/>
                  <a:gd name="connsiteY26" fmla="*/ 1153318 h 1898650"/>
                  <a:gd name="connsiteX27" fmla="*/ 139700 w 1739900"/>
                  <a:gd name="connsiteY27" fmla="*/ 1085850 h 1898650"/>
                  <a:gd name="connsiteX28" fmla="*/ 162719 w 1739900"/>
                  <a:gd name="connsiteY28" fmla="*/ 990601 h 1898650"/>
                  <a:gd name="connsiteX29" fmla="*/ 139700 w 1739900"/>
                  <a:gd name="connsiteY29" fmla="*/ 914400 h 1898650"/>
                  <a:gd name="connsiteX30" fmla="*/ 133350 w 1739900"/>
                  <a:gd name="connsiteY30" fmla="*/ 844550 h 1898650"/>
                  <a:gd name="connsiteX31" fmla="*/ 109538 w 1739900"/>
                  <a:gd name="connsiteY31" fmla="*/ 819944 h 1898650"/>
                  <a:gd name="connsiteX32" fmla="*/ 38100 w 1739900"/>
                  <a:gd name="connsiteY32" fmla="*/ 812800 h 1898650"/>
                  <a:gd name="connsiteX33" fmla="*/ 11113 w 1739900"/>
                  <a:gd name="connsiteY33" fmla="*/ 781844 h 1898650"/>
                  <a:gd name="connsiteX34" fmla="*/ 31750 w 1739900"/>
                  <a:gd name="connsiteY34" fmla="*/ 660400 h 1898650"/>
                  <a:gd name="connsiteX35" fmla="*/ 0 w 1739900"/>
                  <a:gd name="connsiteY35" fmla="*/ 615950 h 1898650"/>
                  <a:gd name="connsiteX0" fmla="*/ 1689100 w 1739900"/>
                  <a:gd name="connsiteY0" fmla="*/ 0 h 1898650"/>
                  <a:gd name="connsiteX1" fmla="*/ 1530350 w 1739900"/>
                  <a:gd name="connsiteY1" fmla="*/ 6350 h 1898650"/>
                  <a:gd name="connsiteX2" fmla="*/ 1524000 w 1739900"/>
                  <a:gd name="connsiteY2" fmla="*/ 457200 h 1898650"/>
                  <a:gd name="connsiteX3" fmla="*/ 1612900 w 1739900"/>
                  <a:gd name="connsiteY3" fmla="*/ 679450 h 1898650"/>
                  <a:gd name="connsiteX4" fmla="*/ 1612900 w 1739900"/>
                  <a:gd name="connsiteY4" fmla="*/ 863600 h 1898650"/>
                  <a:gd name="connsiteX5" fmla="*/ 1543050 w 1739900"/>
                  <a:gd name="connsiteY5" fmla="*/ 1009650 h 1898650"/>
                  <a:gd name="connsiteX6" fmla="*/ 1708150 w 1739900"/>
                  <a:gd name="connsiteY6" fmla="*/ 1009650 h 1898650"/>
                  <a:gd name="connsiteX7" fmla="*/ 1676400 w 1739900"/>
                  <a:gd name="connsiteY7" fmla="*/ 1136650 h 1898650"/>
                  <a:gd name="connsiteX8" fmla="*/ 1739900 w 1739900"/>
                  <a:gd name="connsiteY8" fmla="*/ 1187450 h 1898650"/>
                  <a:gd name="connsiteX9" fmla="*/ 1739900 w 1739900"/>
                  <a:gd name="connsiteY9" fmla="*/ 1282700 h 1898650"/>
                  <a:gd name="connsiteX10" fmla="*/ 1568450 w 1739900"/>
                  <a:gd name="connsiteY10" fmla="*/ 1473200 h 1898650"/>
                  <a:gd name="connsiteX11" fmla="*/ 1574800 w 1739900"/>
                  <a:gd name="connsiteY11" fmla="*/ 1816100 h 1898650"/>
                  <a:gd name="connsiteX12" fmla="*/ 1606550 w 1739900"/>
                  <a:gd name="connsiteY12" fmla="*/ 1898650 h 1898650"/>
                  <a:gd name="connsiteX13" fmla="*/ 1282700 w 1739900"/>
                  <a:gd name="connsiteY13" fmla="*/ 1822450 h 1898650"/>
                  <a:gd name="connsiteX14" fmla="*/ 1100137 w 1739900"/>
                  <a:gd name="connsiteY14" fmla="*/ 1615281 h 1898650"/>
                  <a:gd name="connsiteX15" fmla="*/ 1152525 w 1739900"/>
                  <a:gd name="connsiteY15" fmla="*/ 1570831 h 1898650"/>
                  <a:gd name="connsiteX16" fmla="*/ 1091406 w 1739900"/>
                  <a:gd name="connsiteY16" fmla="*/ 1485900 h 1898650"/>
                  <a:gd name="connsiteX17" fmla="*/ 939800 w 1739900"/>
                  <a:gd name="connsiteY17" fmla="*/ 1384300 h 1898650"/>
                  <a:gd name="connsiteX18" fmla="*/ 742950 w 1739900"/>
                  <a:gd name="connsiteY18" fmla="*/ 1377950 h 1898650"/>
                  <a:gd name="connsiteX19" fmla="*/ 673100 w 1739900"/>
                  <a:gd name="connsiteY19" fmla="*/ 1333500 h 1898650"/>
                  <a:gd name="connsiteX20" fmla="*/ 667544 w 1739900"/>
                  <a:gd name="connsiteY20" fmla="*/ 1241426 h 1898650"/>
                  <a:gd name="connsiteX21" fmla="*/ 592931 w 1739900"/>
                  <a:gd name="connsiteY21" fmla="*/ 1223962 h 1898650"/>
                  <a:gd name="connsiteX22" fmla="*/ 463550 w 1739900"/>
                  <a:gd name="connsiteY22" fmla="*/ 1289050 h 1898650"/>
                  <a:gd name="connsiteX23" fmla="*/ 377031 w 1739900"/>
                  <a:gd name="connsiteY23" fmla="*/ 1240631 h 1898650"/>
                  <a:gd name="connsiteX24" fmla="*/ 273050 w 1739900"/>
                  <a:gd name="connsiteY24" fmla="*/ 1174750 h 1898650"/>
                  <a:gd name="connsiteX25" fmla="*/ 207963 w 1739900"/>
                  <a:gd name="connsiteY25" fmla="*/ 1181100 h 1898650"/>
                  <a:gd name="connsiteX26" fmla="*/ 165894 w 1739900"/>
                  <a:gd name="connsiteY26" fmla="*/ 1153318 h 1898650"/>
                  <a:gd name="connsiteX27" fmla="*/ 139700 w 1739900"/>
                  <a:gd name="connsiteY27" fmla="*/ 1085850 h 1898650"/>
                  <a:gd name="connsiteX28" fmla="*/ 162719 w 1739900"/>
                  <a:gd name="connsiteY28" fmla="*/ 990601 h 1898650"/>
                  <a:gd name="connsiteX29" fmla="*/ 139700 w 1739900"/>
                  <a:gd name="connsiteY29" fmla="*/ 914400 h 1898650"/>
                  <a:gd name="connsiteX30" fmla="*/ 133350 w 1739900"/>
                  <a:gd name="connsiteY30" fmla="*/ 844550 h 1898650"/>
                  <a:gd name="connsiteX31" fmla="*/ 109538 w 1739900"/>
                  <a:gd name="connsiteY31" fmla="*/ 819944 h 1898650"/>
                  <a:gd name="connsiteX32" fmla="*/ 38100 w 1739900"/>
                  <a:gd name="connsiteY32" fmla="*/ 812800 h 1898650"/>
                  <a:gd name="connsiteX33" fmla="*/ 11113 w 1739900"/>
                  <a:gd name="connsiteY33" fmla="*/ 781844 h 1898650"/>
                  <a:gd name="connsiteX34" fmla="*/ 31750 w 1739900"/>
                  <a:gd name="connsiteY34" fmla="*/ 660400 h 1898650"/>
                  <a:gd name="connsiteX35" fmla="*/ 0 w 1739900"/>
                  <a:gd name="connsiteY35" fmla="*/ 615950 h 1898650"/>
                  <a:gd name="connsiteX0" fmla="*/ 1689100 w 1739900"/>
                  <a:gd name="connsiteY0" fmla="*/ 0 h 1898650"/>
                  <a:gd name="connsiteX1" fmla="*/ 1530350 w 1739900"/>
                  <a:gd name="connsiteY1" fmla="*/ 6350 h 1898650"/>
                  <a:gd name="connsiteX2" fmla="*/ 1524000 w 1739900"/>
                  <a:gd name="connsiteY2" fmla="*/ 457200 h 1898650"/>
                  <a:gd name="connsiteX3" fmla="*/ 1612900 w 1739900"/>
                  <a:gd name="connsiteY3" fmla="*/ 679450 h 1898650"/>
                  <a:gd name="connsiteX4" fmla="*/ 1612900 w 1739900"/>
                  <a:gd name="connsiteY4" fmla="*/ 863600 h 1898650"/>
                  <a:gd name="connsiteX5" fmla="*/ 1543050 w 1739900"/>
                  <a:gd name="connsiteY5" fmla="*/ 1009650 h 1898650"/>
                  <a:gd name="connsiteX6" fmla="*/ 1708150 w 1739900"/>
                  <a:gd name="connsiteY6" fmla="*/ 1009650 h 1898650"/>
                  <a:gd name="connsiteX7" fmla="*/ 1676400 w 1739900"/>
                  <a:gd name="connsiteY7" fmla="*/ 1136650 h 1898650"/>
                  <a:gd name="connsiteX8" fmla="*/ 1739900 w 1739900"/>
                  <a:gd name="connsiteY8" fmla="*/ 1187450 h 1898650"/>
                  <a:gd name="connsiteX9" fmla="*/ 1739900 w 1739900"/>
                  <a:gd name="connsiteY9" fmla="*/ 1282700 h 1898650"/>
                  <a:gd name="connsiteX10" fmla="*/ 1568450 w 1739900"/>
                  <a:gd name="connsiteY10" fmla="*/ 1473200 h 1898650"/>
                  <a:gd name="connsiteX11" fmla="*/ 1574800 w 1739900"/>
                  <a:gd name="connsiteY11" fmla="*/ 1816100 h 1898650"/>
                  <a:gd name="connsiteX12" fmla="*/ 1606550 w 1739900"/>
                  <a:gd name="connsiteY12" fmla="*/ 1898650 h 1898650"/>
                  <a:gd name="connsiteX13" fmla="*/ 1282700 w 1739900"/>
                  <a:gd name="connsiteY13" fmla="*/ 1822450 h 1898650"/>
                  <a:gd name="connsiteX14" fmla="*/ 1141413 w 1739900"/>
                  <a:gd name="connsiteY14" fmla="*/ 1666875 h 1898650"/>
                  <a:gd name="connsiteX15" fmla="*/ 1100137 w 1739900"/>
                  <a:gd name="connsiteY15" fmla="*/ 1615281 h 1898650"/>
                  <a:gd name="connsiteX16" fmla="*/ 1152525 w 1739900"/>
                  <a:gd name="connsiteY16" fmla="*/ 1570831 h 1898650"/>
                  <a:gd name="connsiteX17" fmla="*/ 1091406 w 1739900"/>
                  <a:gd name="connsiteY17" fmla="*/ 1485900 h 1898650"/>
                  <a:gd name="connsiteX18" fmla="*/ 939800 w 1739900"/>
                  <a:gd name="connsiteY18" fmla="*/ 1384300 h 1898650"/>
                  <a:gd name="connsiteX19" fmla="*/ 742950 w 1739900"/>
                  <a:gd name="connsiteY19" fmla="*/ 1377950 h 1898650"/>
                  <a:gd name="connsiteX20" fmla="*/ 673100 w 1739900"/>
                  <a:gd name="connsiteY20" fmla="*/ 1333500 h 1898650"/>
                  <a:gd name="connsiteX21" fmla="*/ 667544 w 1739900"/>
                  <a:gd name="connsiteY21" fmla="*/ 1241426 h 1898650"/>
                  <a:gd name="connsiteX22" fmla="*/ 592931 w 1739900"/>
                  <a:gd name="connsiteY22" fmla="*/ 1223962 h 1898650"/>
                  <a:gd name="connsiteX23" fmla="*/ 463550 w 1739900"/>
                  <a:gd name="connsiteY23" fmla="*/ 1289050 h 1898650"/>
                  <a:gd name="connsiteX24" fmla="*/ 377031 w 1739900"/>
                  <a:gd name="connsiteY24" fmla="*/ 1240631 h 1898650"/>
                  <a:gd name="connsiteX25" fmla="*/ 273050 w 1739900"/>
                  <a:gd name="connsiteY25" fmla="*/ 1174750 h 1898650"/>
                  <a:gd name="connsiteX26" fmla="*/ 207963 w 1739900"/>
                  <a:gd name="connsiteY26" fmla="*/ 1181100 h 1898650"/>
                  <a:gd name="connsiteX27" fmla="*/ 165894 w 1739900"/>
                  <a:gd name="connsiteY27" fmla="*/ 1153318 h 1898650"/>
                  <a:gd name="connsiteX28" fmla="*/ 139700 w 1739900"/>
                  <a:gd name="connsiteY28" fmla="*/ 1085850 h 1898650"/>
                  <a:gd name="connsiteX29" fmla="*/ 162719 w 1739900"/>
                  <a:gd name="connsiteY29" fmla="*/ 990601 h 1898650"/>
                  <a:gd name="connsiteX30" fmla="*/ 139700 w 1739900"/>
                  <a:gd name="connsiteY30" fmla="*/ 914400 h 1898650"/>
                  <a:gd name="connsiteX31" fmla="*/ 133350 w 1739900"/>
                  <a:gd name="connsiteY31" fmla="*/ 844550 h 1898650"/>
                  <a:gd name="connsiteX32" fmla="*/ 109538 w 1739900"/>
                  <a:gd name="connsiteY32" fmla="*/ 819944 h 1898650"/>
                  <a:gd name="connsiteX33" fmla="*/ 38100 w 1739900"/>
                  <a:gd name="connsiteY33" fmla="*/ 812800 h 1898650"/>
                  <a:gd name="connsiteX34" fmla="*/ 11113 w 1739900"/>
                  <a:gd name="connsiteY34" fmla="*/ 781844 h 1898650"/>
                  <a:gd name="connsiteX35" fmla="*/ 31750 w 1739900"/>
                  <a:gd name="connsiteY35" fmla="*/ 660400 h 1898650"/>
                  <a:gd name="connsiteX36" fmla="*/ 0 w 1739900"/>
                  <a:gd name="connsiteY36" fmla="*/ 615950 h 1898650"/>
                  <a:gd name="connsiteX0" fmla="*/ 1689100 w 1739900"/>
                  <a:gd name="connsiteY0" fmla="*/ 0 h 1898650"/>
                  <a:gd name="connsiteX1" fmla="*/ 1530350 w 1739900"/>
                  <a:gd name="connsiteY1" fmla="*/ 6350 h 1898650"/>
                  <a:gd name="connsiteX2" fmla="*/ 1524000 w 1739900"/>
                  <a:gd name="connsiteY2" fmla="*/ 457200 h 1898650"/>
                  <a:gd name="connsiteX3" fmla="*/ 1612900 w 1739900"/>
                  <a:gd name="connsiteY3" fmla="*/ 679450 h 1898650"/>
                  <a:gd name="connsiteX4" fmla="*/ 1612900 w 1739900"/>
                  <a:gd name="connsiteY4" fmla="*/ 863600 h 1898650"/>
                  <a:gd name="connsiteX5" fmla="*/ 1543050 w 1739900"/>
                  <a:gd name="connsiteY5" fmla="*/ 1009650 h 1898650"/>
                  <a:gd name="connsiteX6" fmla="*/ 1708150 w 1739900"/>
                  <a:gd name="connsiteY6" fmla="*/ 1009650 h 1898650"/>
                  <a:gd name="connsiteX7" fmla="*/ 1676400 w 1739900"/>
                  <a:gd name="connsiteY7" fmla="*/ 1136650 h 1898650"/>
                  <a:gd name="connsiteX8" fmla="*/ 1739900 w 1739900"/>
                  <a:gd name="connsiteY8" fmla="*/ 1187450 h 1898650"/>
                  <a:gd name="connsiteX9" fmla="*/ 1739900 w 1739900"/>
                  <a:gd name="connsiteY9" fmla="*/ 1282700 h 1898650"/>
                  <a:gd name="connsiteX10" fmla="*/ 1568450 w 1739900"/>
                  <a:gd name="connsiteY10" fmla="*/ 1473200 h 1898650"/>
                  <a:gd name="connsiteX11" fmla="*/ 1562894 w 1739900"/>
                  <a:gd name="connsiteY11" fmla="*/ 1818481 h 1898650"/>
                  <a:gd name="connsiteX12" fmla="*/ 1606550 w 1739900"/>
                  <a:gd name="connsiteY12" fmla="*/ 1898650 h 1898650"/>
                  <a:gd name="connsiteX13" fmla="*/ 1282700 w 1739900"/>
                  <a:gd name="connsiteY13" fmla="*/ 1822450 h 1898650"/>
                  <a:gd name="connsiteX14" fmla="*/ 1141413 w 1739900"/>
                  <a:gd name="connsiteY14" fmla="*/ 1666875 h 1898650"/>
                  <a:gd name="connsiteX15" fmla="*/ 1100137 w 1739900"/>
                  <a:gd name="connsiteY15" fmla="*/ 1615281 h 1898650"/>
                  <a:gd name="connsiteX16" fmla="*/ 1152525 w 1739900"/>
                  <a:gd name="connsiteY16" fmla="*/ 1570831 h 1898650"/>
                  <a:gd name="connsiteX17" fmla="*/ 1091406 w 1739900"/>
                  <a:gd name="connsiteY17" fmla="*/ 1485900 h 1898650"/>
                  <a:gd name="connsiteX18" fmla="*/ 939800 w 1739900"/>
                  <a:gd name="connsiteY18" fmla="*/ 1384300 h 1898650"/>
                  <a:gd name="connsiteX19" fmla="*/ 742950 w 1739900"/>
                  <a:gd name="connsiteY19" fmla="*/ 1377950 h 1898650"/>
                  <a:gd name="connsiteX20" fmla="*/ 673100 w 1739900"/>
                  <a:gd name="connsiteY20" fmla="*/ 1333500 h 1898650"/>
                  <a:gd name="connsiteX21" fmla="*/ 667544 w 1739900"/>
                  <a:gd name="connsiteY21" fmla="*/ 1241426 h 1898650"/>
                  <a:gd name="connsiteX22" fmla="*/ 592931 w 1739900"/>
                  <a:gd name="connsiteY22" fmla="*/ 1223962 h 1898650"/>
                  <a:gd name="connsiteX23" fmla="*/ 463550 w 1739900"/>
                  <a:gd name="connsiteY23" fmla="*/ 1289050 h 1898650"/>
                  <a:gd name="connsiteX24" fmla="*/ 377031 w 1739900"/>
                  <a:gd name="connsiteY24" fmla="*/ 1240631 h 1898650"/>
                  <a:gd name="connsiteX25" fmla="*/ 273050 w 1739900"/>
                  <a:gd name="connsiteY25" fmla="*/ 1174750 h 1898650"/>
                  <a:gd name="connsiteX26" fmla="*/ 207963 w 1739900"/>
                  <a:gd name="connsiteY26" fmla="*/ 1181100 h 1898650"/>
                  <a:gd name="connsiteX27" fmla="*/ 165894 w 1739900"/>
                  <a:gd name="connsiteY27" fmla="*/ 1153318 h 1898650"/>
                  <a:gd name="connsiteX28" fmla="*/ 139700 w 1739900"/>
                  <a:gd name="connsiteY28" fmla="*/ 1085850 h 1898650"/>
                  <a:gd name="connsiteX29" fmla="*/ 162719 w 1739900"/>
                  <a:gd name="connsiteY29" fmla="*/ 990601 h 1898650"/>
                  <a:gd name="connsiteX30" fmla="*/ 139700 w 1739900"/>
                  <a:gd name="connsiteY30" fmla="*/ 914400 h 1898650"/>
                  <a:gd name="connsiteX31" fmla="*/ 133350 w 1739900"/>
                  <a:gd name="connsiteY31" fmla="*/ 844550 h 1898650"/>
                  <a:gd name="connsiteX32" fmla="*/ 109538 w 1739900"/>
                  <a:gd name="connsiteY32" fmla="*/ 819944 h 1898650"/>
                  <a:gd name="connsiteX33" fmla="*/ 38100 w 1739900"/>
                  <a:gd name="connsiteY33" fmla="*/ 812800 h 1898650"/>
                  <a:gd name="connsiteX34" fmla="*/ 11113 w 1739900"/>
                  <a:gd name="connsiteY34" fmla="*/ 781844 h 1898650"/>
                  <a:gd name="connsiteX35" fmla="*/ 31750 w 1739900"/>
                  <a:gd name="connsiteY35" fmla="*/ 660400 h 1898650"/>
                  <a:gd name="connsiteX36" fmla="*/ 0 w 1739900"/>
                  <a:gd name="connsiteY36" fmla="*/ 615950 h 1898650"/>
                  <a:gd name="connsiteX0" fmla="*/ 1689100 w 1739900"/>
                  <a:gd name="connsiteY0" fmla="*/ 0 h 1898650"/>
                  <a:gd name="connsiteX1" fmla="*/ 1530350 w 1739900"/>
                  <a:gd name="connsiteY1" fmla="*/ 6350 h 1898650"/>
                  <a:gd name="connsiteX2" fmla="*/ 1524000 w 1739900"/>
                  <a:gd name="connsiteY2" fmla="*/ 457200 h 1898650"/>
                  <a:gd name="connsiteX3" fmla="*/ 1612900 w 1739900"/>
                  <a:gd name="connsiteY3" fmla="*/ 679450 h 1898650"/>
                  <a:gd name="connsiteX4" fmla="*/ 1612900 w 1739900"/>
                  <a:gd name="connsiteY4" fmla="*/ 863600 h 1898650"/>
                  <a:gd name="connsiteX5" fmla="*/ 1543050 w 1739900"/>
                  <a:gd name="connsiteY5" fmla="*/ 1009650 h 1898650"/>
                  <a:gd name="connsiteX6" fmla="*/ 1708150 w 1739900"/>
                  <a:gd name="connsiteY6" fmla="*/ 1009650 h 1898650"/>
                  <a:gd name="connsiteX7" fmla="*/ 1676400 w 1739900"/>
                  <a:gd name="connsiteY7" fmla="*/ 1136650 h 1898650"/>
                  <a:gd name="connsiteX8" fmla="*/ 1739900 w 1739900"/>
                  <a:gd name="connsiteY8" fmla="*/ 1187450 h 1898650"/>
                  <a:gd name="connsiteX9" fmla="*/ 1739900 w 1739900"/>
                  <a:gd name="connsiteY9" fmla="*/ 1282700 h 1898650"/>
                  <a:gd name="connsiteX10" fmla="*/ 1556544 w 1739900"/>
                  <a:gd name="connsiteY10" fmla="*/ 1477963 h 1898650"/>
                  <a:gd name="connsiteX11" fmla="*/ 1562894 w 1739900"/>
                  <a:gd name="connsiteY11" fmla="*/ 1818481 h 1898650"/>
                  <a:gd name="connsiteX12" fmla="*/ 1606550 w 1739900"/>
                  <a:gd name="connsiteY12" fmla="*/ 1898650 h 1898650"/>
                  <a:gd name="connsiteX13" fmla="*/ 1282700 w 1739900"/>
                  <a:gd name="connsiteY13" fmla="*/ 1822450 h 1898650"/>
                  <a:gd name="connsiteX14" fmla="*/ 1141413 w 1739900"/>
                  <a:gd name="connsiteY14" fmla="*/ 1666875 h 1898650"/>
                  <a:gd name="connsiteX15" fmla="*/ 1100137 w 1739900"/>
                  <a:gd name="connsiteY15" fmla="*/ 1615281 h 1898650"/>
                  <a:gd name="connsiteX16" fmla="*/ 1152525 w 1739900"/>
                  <a:gd name="connsiteY16" fmla="*/ 1570831 h 1898650"/>
                  <a:gd name="connsiteX17" fmla="*/ 1091406 w 1739900"/>
                  <a:gd name="connsiteY17" fmla="*/ 1485900 h 1898650"/>
                  <a:gd name="connsiteX18" fmla="*/ 939800 w 1739900"/>
                  <a:gd name="connsiteY18" fmla="*/ 1384300 h 1898650"/>
                  <a:gd name="connsiteX19" fmla="*/ 742950 w 1739900"/>
                  <a:gd name="connsiteY19" fmla="*/ 1377950 h 1898650"/>
                  <a:gd name="connsiteX20" fmla="*/ 673100 w 1739900"/>
                  <a:gd name="connsiteY20" fmla="*/ 1333500 h 1898650"/>
                  <a:gd name="connsiteX21" fmla="*/ 667544 w 1739900"/>
                  <a:gd name="connsiteY21" fmla="*/ 1241426 h 1898650"/>
                  <a:gd name="connsiteX22" fmla="*/ 592931 w 1739900"/>
                  <a:gd name="connsiteY22" fmla="*/ 1223962 h 1898650"/>
                  <a:gd name="connsiteX23" fmla="*/ 463550 w 1739900"/>
                  <a:gd name="connsiteY23" fmla="*/ 1289050 h 1898650"/>
                  <a:gd name="connsiteX24" fmla="*/ 377031 w 1739900"/>
                  <a:gd name="connsiteY24" fmla="*/ 1240631 h 1898650"/>
                  <a:gd name="connsiteX25" fmla="*/ 273050 w 1739900"/>
                  <a:gd name="connsiteY25" fmla="*/ 1174750 h 1898650"/>
                  <a:gd name="connsiteX26" fmla="*/ 207963 w 1739900"/>
                  <a:gd name="connsiteY26" fmla="*/ 1181100 h 1898650"/>
                  <a:gd name="connsiteX27" fmla="*/ 165894 w 1739900"/>
                  <a:gd name="connsiteY27" fmla="*/ 1153318 h 1898650"/>
                  <a:gd name="connsiteX28" fmla="*/ 139700 w 1739900"/>
                  <a:gd name="connsiteY28" fmla="*/ 1085850 h 1898650"/>
                  <a:gd name="connsiteX29" fmla="*/ 162719 w 1739900"/>
                  <a:gd name="connsiteY29" fmla="*/ 990601 h 1898650"/>
                  <a:gd name="connsiteX30" fmla="*/ 139700 w 1739900"/>
                  <a:gd name="connsiteY30" fmla="*/ 914400 h 1898650"/>
                  <a:gd name="connsiteX31" fmla="*/ 133350 w 1739900"/>
                  <a:gd name="connsiteY31" fmla="*/ 844550 h 1898650"/>
                  <a:gd name="connsiteX32" fmla="*/ 109538 w 1739900"/>
                  <a:gd name="connsiteY32" fmla="*/ 819944 h 1898650"/>
                  <a:gd name="connsiteX33" fmla="*/ 38100 w 1739900"/>
                  <a:gd name="connsiteY33" fmla="*/ 812800 h 1898650"/>
                  <a:gd name="connsiteX34" fmla="*/ 11113 w 1739900"/>
                  <a:gd name="connsiteY34" fmla="*/ 781844 h 1898650"/>
                  <a:gd name="connsiteX35" fmla="*/ 31750 w 1739900"/>
                  <a:gd name="connsiteY35" fmla="*/ 660400 h 1898650"/>
                  <a:gd name="connsiteX36" fmla="*/ 0 w 1739900"/>
                  <a:gd name="connsiteY36" fmla="*/ 615950 h 1898650"/>
                  <a:gd name="connsiteX0" fmla="*/ 1689100 w 1739900"/>
                  <a:gd name="connsiteY0" fmla="*/ 0 h 1898650"/>
                  <a:gd name="connsiteX1" fmla="*/ 1530350 w 1739900"/>
                  <a:gd name="connsiteY1" fmla="*/ 6350 h 1898650"/>
                  <a:gd name="connsiteX2" fmla="*/ 1524000 w 1739900"/>
                  <a:gd name="connsiteY2" fmla="*/ 457200 h 1898650"/>
                  <a:gd name="connsiteX3" fmla="*/ 1612900 w 1739900"/>
                  <a:gd name="connsiteY3" fmla="*/ 679450 h 1898650"/>
                  <a:gd name="connsiteX4" fmla="*/ 1612900 w 1739900"/>
                  <a:gd name="connsiteY4" fmla="*/ 863600 h 1898650"/>
                  <a:gd name="connsiteX5" fmla="*/ 1543050 w 1739900"/>
                  <a:gd name="connsiteY5" fmla="*/ 1009650 h 1898650"/>
                  <a:gd name="connsiteX6" fmla="*/ 1708150 w 1739900"/>
                  <a:gd name="connsiteY6" fmla="*/ 1009650 h 1898650"/>
                  <a:gd name="connsiteX7" fmla="*/ 1681956 w 1739900"/>
                  <a:gd name="connsiteY7" fmla="*/ 1071563 h 1898650"/>
                  <a:gd name="connsiteX8" fmla="*/ 1676400 w 1739900"/>
                  <a:gd name="connsiteY8" fmla="*/ 1136650 h 1898650"/>
                  <a:gd name="connsiteX9" fmla="*/ 1739900 w 1739900"/>
                  <a:gd name="connsiteY9" fmla="*/ 1187450 h 1898650"/>
                  <a:gd name="connsiteX10" fmla="*/ 1739900 w 1739900"/>
                  <a:gd name="connsiteY10" fmla="*/ 1282700 h 1898650"/>
                  <a:gd name="connsiteX11" fmla="*/ 1556544 w 1739900"/>
                  <a:gd name="connsiteY11" fmla="*/ 1477963 h 1898650"/>
                  <a:gd name="connsiteX12" fmla="*/ 1562894 w 1739900"/>
                  <a:gd name="connsiteY12" fmla="*/ 1818481 h 1898650"/>
                  <a:gd name="connsiteX13" fmla="*/ 1606550 w 1739900"/>
                  <a:gd name="connsiteY13" fmla="*/ 1898650 h 1898650"/>
                  <a:gd name="connsiteX14" fmla="*/ 1282700 w 1739900"/>
                  <a:gd name="connsiteY14" fmla="*/ 1822450 h 1898650"/>
                  <a:gd name="connsiteX15" fmla="*/ 1141413 w 1739900"/>
                  <a:gd name="connsiteY15" fmla="*/ 1666875 h 1898650"/>
                  <a:gd name="connsiteX16" fmla="*/ 1100137 w 1739900"/>
                  <a:gd name="connsiteY16" fmla="*/ 1615281 h 1898650"/>
                  <a:gd name="connsiteX17" fmla="*/ 1152525 w 1739900"/>
                  <a:gd name="connsiteY17" fmla="*/ 1570831 h 1898650"/>
                  <a:gd name="connsiteX18" fmla="*/ 1091406 w 1739900"/>
                  <a:gd name="connsiteY18" fmla="*/ 1485900 h 1898650"/>
                  <a:gd name="connsiteX19" fmla="*/ 939800 w 1739900"/>
                  <a:gd name="connsiteY19" fmla="*/ 1384300 h 1898650"/>
                  <a:gd name="connsiteX20" fmla="*/ 742950 w 1739900"/>
                  <a:gd name="connsiteY20" fmla="*/ 1377950 h 1898650"/>
                  <a:gd name="connsiteX21" fmla="*/ 673100 w 1739900"/>
                  <a:gd name="connsiteY21" fmla="*/ 1333500 h 1898650"/>
                  <a:gd name="connsiteX22" fmla="*/ 667544 w 1739900"/>
                  <a:gd name="connsiteY22" fmla="*/ 1241426 h 1898650"/>
                  <a:gd name="connsiteX23" fmla="*/ 592931 w 1739900"/>
                  <a:gd name="connsiteY23" fmla="*/ 1223962 h 1898650"/>
                  <a:gd name="connsiteX24" fmla="*/ 463550 w 1739900"/>
                  <a:gd name="connsiteY24" fmla="*/ 1289050 h 1898650"/>
                  <a:gd name="connsiteX25" fmla="*/ 377031 w 1739900"/>
                  <a:gd name="connsiteY25" fmla="*/ 1240631 h 1898650"/>
                  <a:gd name="connsiteX26" fmla="*/ 273050 w 1739900"/>
                  <a:gd name="connsiteY26" fmla="*/ 1174750 h 1898650"/>
                  <a:gd name="connsiteX27" fmla="*/ 207963 w 1739900"/>
                  <a:gd name="connsiteY27" fmla="*/ 1181100 h 1898650"/>
                  <a:gd name="connsiteX28" fmla="*/ 165894 w 1739900"/>
                  <a:gd name="connsiteY28" fmla="*/ 1153318 h 1898650"/>
                  <a:gd name="connsiteX29" fmla="*/ 139700 w 1739900"/>
                  <a:gd name="connsiteY29" fmla="*/ 1085850 h 1898650"/>
                  <a:gd name="connsiteX30" fmla="*/ 162719 w 1739900"/>
                  <a:gd name="connsiteY30" fmla="*/ 990601 h 1898650"/>
                  <a:gd name="connsiteX31" fmla="*/ 139700 w 1739900"/>
                  <a:gd name="connsiteY31" fmla="*/ 914400 h 1898650"/>
                  <a:gd name="connsiteX32" fmla="*/ 133350 w 1739900"/>
                  <a:gd name="connsiteY32" fmla="*/ 844550 h 1898650"/>
                  <a:gd name="connsiteX33" fmla="*/ 109538 w 1739900"/>
                  <a:gd name="connsiteY33" fmla="*/ 819944 h 1898650"/>
                  <a:gd name="connsiteX34" fmla="*/ 38100 w 1739900"/>
                  <a:gd name="connsiteY34" fmla="*/ 812800 h 1898650"/>
                  <a:gd name="connsiteX35" fmla="*/ 11113 w 1739900"/>
                  <a:gd name="connsiteY35" fmla="*/ 781844 h 1898650"/>
                  <a:gd name="connsiteX36" fmla="*/ 31750 w 1739900"/>
                  <a:gd name="connsiteY36" fmla="*/ 660400 h 1898650"/>
                  <a:gd name="connsiteX37" fmla="*/ 0 w 1739900"/>
                  <a:gd name="connsiteY37" fmla="*/ 615950 h 1898650"/>
                  <a:gd name="connsiteX0" fmla="*/ 1689100 w 1739900"/>
                  <a:gd name="connsiteY0" fmla="*/ 0 h 1898650"/>
                  <a:gd name="connsiteX1" fmla="*/ 1530350 w 1739900"/>
                  <a:gd name="connsiteY1" fmla="*/ 6350 h 1898650"/>
                  <a:gd name="connsiteX2" fmla="*/ 1524000 w 1739900"/>
                  <a:gd name="connsiteY2" fmla="*/ 457200 h 1898650"/>
                  <a:gd name="connsiteX3" fmla="*/ 1612900 w 1739900"/>
                  <a:gd name="connsiteY3" fmla="*/ 679450 h 1898650"/>
                  <a:gd name="connsiteX4" fmla="*/ 1612900 w 1739900"/>
                  <a:gd name="connsiteY4" fmla="*/ 863600 h 1898650"/>
                  <a:gd name="connsiteX5" fmla="*/ 1543050 w 1739900"/>
                  <a:gd name="connsiteY5" fmla="*/ 1009650 h 1898650"/>
                  <a:gd name="connsiteX6" fmla="*/ 1701006 w 1739900"/>
                  <a:gd name="connsiteY6" fmla="*/ 1009650 h 1898650"/>
                  <a:gd name="connsiteX7" fmla="*/ 1681956 w 1739900"/>
                  <a:gd name="connsiteY7" fmla="*/ 1071563 h 1898650"/>
                  <a:gd name="connsiteX8" fmla="*/ 1676400 w 1739900"/>
                  <a:gd name="connsiteY8" fmla="*/ 1136650 h 1898650"/>
                  <a:gd name="connsiteX9" fmla="*/ 1739900 w 1739900"/>
                  <a:gd name="connsiteY9" fmla="*/ 1187450 h 1898650"/>
                  <a:gd name="connsiteX10" fmla="*/ 1739900 w 1739900"/>
                  <a:gd name="connsiteY10" fmla="*/ 1282700 h 1898650"/>
                  <a:gd name="connsiteX11" fmla="*/ 1556544 w 1739900"/>
                  <a:gd name="connsiteY11" fmla="*/ 1477963 h 1898650"/>
                  <a:gd name="connsiteX12" fmla="*/ 1562894 w 1739900"/>
                  <a:gd name="connsiteY12" fmla="*/ 1818481 h 1898650"/>
                  <a:gd name="connsiteX13" fmla="*/ 1606550 w 1739900"/>
                  <a:gd name="connsiteY13" fmla="*/ 1898650 h 1898650"/>
                  <a:gd name="connsiteX14" fmla="*/ 1282700 w 1739900"/>
                  <a:gd name="connsiteY14" fmla="*/ 1822450 h 1898650"/>
                  <a:gd name="connsiteX15" fmla="*/ 1141413 w 1739900"/>
                  <a:gd name="connsiteY15" fmla="*/ 1666875 h 1898650"/>
                  <a:gd name="connsiteX16" fmla="*/ 1100137 w 1739900"/>
                  <a:gd name="connsiteY16" fmla="*/ 1615281 h 1898650"/>
                  <a:gd name="connsiteX17" fmla="*/ 1152525 w 1739900"/>
                  <a:gd name="connsiteY17" fmla="*/ 1570831 h 1898650"/>
                  <a:gd name="connsiteX18" fmla="*/ 1091406 w 1739900"/>
                  <a:gd name="connsiteY18" fmla="*/ 1485900 h 1898650"/>
                  <a:gd name="connsiteX19" fmla="*/ 939800 w 1739900"/>
                  <a:gd name="connsiteY19" fmla="*/ 1384300 h 1898650"/>
                  <a:gd name="connsiteX20" fmla="*/ 742950 w 1739900"/>
                  <a:gd name="connsiteY20" fmla="*/ 1377950 h 1898650"/>
                  <a:gd name="connsiteX21" fmla="*/ 673100 w 1739900"/>
                  <a:gd name="connsiteY21" fmla="*/ 1333500 h 1898650"/>
                  <a:gd name="connsiteX22" fmla="*/ 667544 w 1739900"/>
                  <a:gd name="connsiteY22" fmla="*/ 1241426 h 1898650"/>
                  <a:gd name="connsiteX23" fmla="*/ 592931 w 1739900"/>
                  <a:gd name="connsiteY23" fmla="*/ 1223962 h 1898650"/>
                  <a:gd name="connsiteX24" fmla="*/ 463550 w 1739900"/>
                  <a:gd name="connsiteY24" fmla="*/ 1289050 h 1898650"/>
                  <a:gd name="connsiteX25" fmla="*/ 377031 w 1739900"/>
                  <a:gd name="connsiteY25" fmla="*/ 1240631 h 1898650"/>
                  <a:gd name="connsiteX26" fmla="*/ 273050 w 1739900"/>
                  <a:gd name="connsiteY26" fmla="*/ 1174750 h 1898650"/>
                  <a:gd name="connsiteX27" fmla="*/ 207963 w 1739900"/>
                  <a:gd name="connsiteY27" fmla="*/ 1181100 h 1898650"/>
                  <a:gd name="connsiteX28" fmla="*/ 165894 w 1739900"/>
                  <a:gd name="connsiteY28" fmla="*/ 1153318 h 1898650"/>
                  <a:gd name="connsiteX29" fmla="*/ 139700 w 1739900"/>
                  <a:gd name="connsiteY29" fmla="*/ 1085850 h 1898650"/>
                  <a:gd name="connsiteX30" fmla="*/ 162719 w 1739900"/>
                  <a:gd name="connsiteY30" fmla="*/ 990601 h 1898650"/>
                  <a:gd name="connsiteX31" fmla="*/ 139700 w 1739900"/>
                  <a:gd name="connsiteY31" fmla="*/ 914400 h 1898650"/>
                  <a:gd name="connsiteX32" fmla="*/ 133350 w 1739900"/>
                  <a:gd name="connsiteY32" fmla="*/ 844550 h 1898650"/>
                  <a:gd name="connsiteX33" fmla="*/ 109538 w 1739900"/>
                  <a:gd name="connsiteY33" fmla="*/ 819944 h 1898650"/>
                  <a:gd name="connsiteX34" fmla="*/ 38100 w 1739900"/>
                  <a:gd name="connsiteY34" fmla="*/ 812800 h 1898650"/>
                  <a:gd name="connsiteX35" fmla="*/ 11113 w 1739900"/>
                  <a:gd name="connsiteY35" fmla="*/ 781844 h 1898650"/>
                  <a:gd name="connsiteX36" fmla="*/ 31750 w 1739900"/>
                  <a:gd name="connsiteY36" fmla="*/ 660400 h 1898650"/>
                  <a:gd name="connsiteX37" fmla="*/ 0 w 1739900"/>
                  <a:gd name="connsiteY37" fmla="*/ 615950 h 1898650"/>
                  <a:gd name="connsiteX0" fmla="*/ 1689100 w 1739900"/>
                  <a:gd name="connsiteY0" fmla="*/ 0 h 1898650"/>
                  <a:gd name="connsiteX1" fmla="*/ 1516062 w 1739900"/>
                  <a:gd name="connsiteY1" fmla="*/ 6350 h 1898650"/>
                  <a:gd name="connsiteX2" fmla="*/ 1524000 w 1739900"/>
                  <a:gd name="connsiteY2" fmla="*/ 457200 h 1898650"/>
                  <a:gd name="connsiteX3" fmla="*/ 1612900 w 1739900"/>
                  <a:gd name="connsiteY3" fmla="*/ 679450 h 1898650"/>
                  <a:gd name="connsiteX4" fmla="*/ 1612900 w 1739900"/>
                  <a:gd name="connsiteY4" fmla="*/ 863600 h 1898650"/>
                  <a:gd name="connsiteX5" fmla="*/ 1543050 w 1739900"/>
                  <a:gd name="connsiteY5" fmla="*/ 1009650 h 1898650"/>
                  <a:gd name="connsiteX6" fmla="*/ 1701006 w 1739900"/>
                  <a:gd name="connsiteY6" fmla="*/ 1009650 h 1898650"/>
                  <a:gd name="connsiteX7" fmla="*/ 1681956 w 1739900"/>
                  <a:gd name="connsiteY7" fmla="*/ 1071563 h 1898650"/>
                  <a:gd name="connsiteX8" fmla="*/ 1676400 w 1739900"/>
                  <a:gd name="connsiteY8" fmla="*/ 1136650 h 1898650"/>
                  <a:gd name="connsiteX9" fmla="*/ 1739900 w 1739900"/>
                  <a:gd name="connsiteY9" fmla="*/ 1187450 h 1898650"/>
                  <a:gd name="connsiteX10" fmla="*/ 1739900 w 1739900"/>
                  <a:gd name="connsiteY10" fmla="*/ 1282700 h 1898650"/>
                  <a:gd name="connsiteX11" fmla="*/ 1556544 w 1739900"/>
                  <a:gd name="connsiteY11" fmla="*/ 1477963 h 1898650"/>
                  <a:gd name="connsiteX12" fmla="*/ 1562894 w 1739900"/>
                  <a:gd name="connsiteY12" fmla="*/ 1818481 h 1898650"/>
                  <a:gd name="connsiteX13" fmla="*/ 1606550 w 1739900"/>
                  <a:gd name="connsiteY13" fmla="*/ 1898650 h 1898650"/>
                  <a:gd name="connsiteX14" fmla="*/ 1282700 w 1739900"/>
                  <a:gd name="connsiteY14" fmla="*/ 1822450 h 1898650"/>
                  <a:gd name="connsiteX15" fmla="*/ 1141413 w 1739900"/>
                  <a:gd name="connsiteY15" fmla="*/ 1666875 h 1898650"/>
                  <a:gd name="connsiteX16" fmla="*/ 1100137 w 1739900"/>
                  <a:gd name="connsiteY16" fmla="*/ 1615281 h 1898650"/>
                  <a:gd name="connsiteX17" fmla="*/ 1152525 w 1739900"/>
                  <a:gd name="connsiteY17" fmla="*/ 1570831 h 1898650"/>
                  <a:gd name="connsiteX18" fmla="*/ 1091406 w 1739900"/>
                  <a:gd name="connsiteY18" fmla="*/ 1485900 h 1898650"/>
                  <a:gd name="connsiteX19" fmla="*/ 939800 w 1739900"/>
                  <a:gd name="connsiteY19" fmla="*/ 1384300 h 1898650"/>
                  <a:gd name="connsiteX20" fmla="*/ 742950 w 1739900"/>
                  <a:gd name="connsiteY20" fmla="*/ 1377950 h 1898650"/>
                  <a:gd name="connsiteX21" fmla="*/ 673100 w 1739900"/>
                  <a:gd name="connsiteY21" fmla="*/ 1333500 h 1898650"/>
                  <a:gd name="connsiteX22" fmla="*/ 667544 w 1739900"/>
                  <a:gd name="connsiteY22" fmla="*/ 1241426 h 1898650"/>
                  <a:gd name="connsiteX23" fmla="*/ 592931 w 1739900"/>
                  <a:gd name="connsiteY23" fmla="*/ 1223962 h 1898650"/>
                  <a:gd name="connsiteX24" fmla="*/ 463550 w 1739900"/>
                  <a:gd name="connsiteY24" fmla="*/ 1289050 h 1898650"/>
                  <a:gd name="connsiteX25" fmla="*/ 377031 w 1739900"/>
                  <a:gd name="connsiteY25" fmla="*/ 1240631 h 1898650"/>
                  <a:gd name="connsiteX26" fmla="*/ 273050 w 1739900"/>
                  <a:gd name="connsiteY26" fmla="*/ 1174750 h 1898650"/>
                  <a:gd name="connsiteX27" fmla="*/ 207963 w 1739900"/>
                  <a:gd name="connsiteY27" fmla="*/ 1181100 h 1898650"/>
                  <a:gd name="connsiteX28" fmla="*/ 165894 w 1739900"/>
                  <a:gd name="connsiteY28" fmla="*/ 1153318 h 1898650"/>
                  <a:gd name="connsiteX29" fmla="*/ 139700 w 1739900"/>
                  <a:gd name="connsiteY29" fmla="*/ 1085850 h 1898650"/>
                  <a:gd name="connsiteX30" fmla="*/ 162719 w 1739900"/>
                  <a:gd name="connsiteY30" fmla="*/ 990601 h 1898650"/>
                  <a:gd name="connsiteX31" fmla="*/ 139700 w 1739900"/>
                  <a:gd name="connsiteY31" fmla="*/ 914400 h 1898650"/>
                  <a:gd name="connsiteX32" fmla="*/ 133350 w 1739900"/>
                  <a:gd name="connsiteY32" fmla="*/ 844550 h 1898650"/>
                  <a:gd name="connsiteX33" fmla="*/ 109538 w 1739900"/>
                  <a:gd name="connsiteY33" fmla="*/ 819944 h 1898650"/>
                  <a:gd name="connsiteX34" fmla="*/ 38100 w 1739900"/>
                  <a:gd name="connsiteY34" fmla="*/ 812800 h 1898650"/>
                  <a:gd name="connsiteX35" fmla="*/ 11113 w 1739900"/>
                  <a:gd name="connsiteY35" fmla="*/ 781844 h 1898650"/>
                  <a:gd name="connsiteX36" fmla="*/ 31750 w 1739900"/>
                  <a:gd name="connsiteY36" fmla="*/ 660400 h 1898650"/>
                  <a:gd name="connsiteX37" fmla="*/ 0 w 1739900"/>
                  <a:gd name="connsiteY37" fmla="*/ 615950 h 1898650"/>
                  <a:gd name="connsiteX0" fmla="*/ 1689100 w 1739900"/>
                  <a:gd name="connsiteY0" fmla="*/ 0 h 1898650"/>
                  <a:gd name="connsiteX1" fmla="*/ 1527968 w 1739900"/>
                  <a:gd name="connsiteY1" fmla="*/ 1587 h 1898650"/>
                  <a:gd name="connsiteX2" fmla="*/ 1524000 w 1739900"/>
                  <a:gd name="connsiteY2" fmla="*/ 457200 h 1898650"/>
                  <a:gd name="connsiteX3" fmla="*/ 1612900 w 1739900"/>
                  <a:gd name="connsiteY3" fmla="*/ 679450 h 1898650"/>
                  <a:gd name="connsiteX4" fmla="*/ 1612900 w 1739900"/>
                  <a:gd name="connsiteY4" fmla="*/ 863600 h 1898650"/>
                  <a:gd name="connsiteX5" fmla="*/ 1543050 w 1739900"/>
                  <a:gd name="connsiteY5" fmla="*/ 1009650 h 1898650"/>
                  <a:gd name="connsiteX6" fmla="*/ 1701006 w 1739900"/>
                  <a:gd name="connsiteY6" fmla="*/ 1009650 h 1898650"/>
                  <a:gd name="connsiteX7" fmla="*/ 1681956 w 1739900"/>
                  <a:gd name="connsiteY7" fmla="*/ 1071563 h 1898650"/>
                  <a:gd name="connsiteX8" fmla="*/ 1676400 w 1739900"/>
                  <a:gd name="connsiteY8" fmla="*/ 1136650 h 1898650"/>
                  <a:gd name="connsiteX9" fmla="*/ 1739900 w 1739900"/>
                  <a:gd name="connsiteY9" fmla="*/ 1187450 h 1898650"/>
                  <a:gd name="connsiteX10" fmla="*/ 1739900 w 1739900"/>
                  <a:gd name="connsiteY10" fmla="*/ 1282700 h 1898650"/>
                  <a:gd name="connsiteX11" fmla="*/ 1556544 w 1739900"/>
                  <a:gd name="connsiteY11" fmla="*/ 1477963 h 1898650"/>
                  <a:gd name="connsiteX12" fmla="*/ 1562894 w 1739900"/>
                  <a:gd name="connsiteY12" fmla="*/ 1818481 h 1898650"/>
                  <a:gd name="connsiteX13" fmla="*/ 1606550 w 1739900"/>
                  <a:gd name="connsiteY13" fmla="*/ 1898650 h 1898650"/>
                  <a:gd name="connsiteX14" fmla="*/ 1282700 w 1739900"/>
                  <a:gd name="connsiteY14" fmla="*/ 1822450 h 1898650"/>
                  <a:gd name="connsiteX15" fmla="*/ 1141413 w 1739900"/>
                  <a:gd name="connsiteY15" fmla="*/ 1666875 h 1898650"/>
                  <a:gd name="connsiteX16" fmla="*/ 1100137 w 1739900"/>
                  <a:gd name="connsiteY16" fmla="*/ 1615281 h 1898650"/>
                  <a:gd name="connsiteX17" fmla="*/ 1152525 w 1739900"/>
                  <a:gd name="connsiteY17" fmla="*/ 1570831 h 1898650"/>
                  <a:gd name="connsiteX18" fmla="*/ 1091406 w 1739900"/>
                  <a:gd name="connsiteY18" fmla="*/ 1485900 h 1898650"/>
                  <a:gd name="connsiteX19" fmla="*/ 939800 w 1739900"/>
                  <a:gd name="connsiteY19" fmla="*/ 1384300 h 1898650"/>
                  <a:gd name="connsiteX20" fmla="*/ 742950 w 1739900"/>
                  <a:gd name="connsiteY20" fmla="*/ 1377950 h 1898650"/>
                  <a:gd name="connsiteX21" fmla="*/ 673100 w 1739900"/>
                  <a:gd name="connsiteY21" fmla="*/ 1333500 h 1898650"/>
                  <a:gd name="connsiteX22" fmla="*/ 667544 w 1739900"/>
                  <a:gd name="connsiteY22" fmla="*/ 1241426 h 1898650"/>
                  <a:gd name="connsiteX23" fmla="*/ 592931 w 1739900"/>
                  <a:gd name="connsiteY23" fmla="*/ 1223962 h 1898650"/>
                  <a:gd name="connsiteX24" fmla="*/ 463550 w 1739900"/>
                  <a:gd name="connsiteY24" fmla="*/ 1289050 h 1898650"/>
                  <a:gd name="connsiteX25" fmla="*/ 377031 w 1739900"/>
                  <a:gd name="connsiteY25" fmla="*/ 1240631 h 1898650"/>
                  <a:gd name="connsiteX26" fmla="*/ 273050 w 1739900"/>
                  <a:gd name="connsiteY26" fmla="*/ 1174750 h 1898650"/>
                  <a:gd name="connsiteX27" fmla="*/ 207963 w 1739900"/>
                  <a:gd name="connsiteY27" fmla="*/ 1181100 h 1898650"/>
                  <a:gd name="connsiteX28" fmla="*/ 165894 w 1739900"/>
                  <a:gd name="connsiteY28" fmla="*/ 1153318 h 1898650"/>
                  <a:gd name="connsiteX29" fmla="*/ 139700 w 1739900"/>
                  <a:gd name="connsiteY29" fmla="*/ 1085850 h 1898650"/>
                  <a:gd name="connsiteX30" fmla="*/ 162719 w 1739900"/>
                  <a:gd name="connsiteY30" fmla="*/ 990601 h 1898650"/>
                  <a:gd name="connsiteX31" fmla="*/ 139700 w 1739900"/>
                  <a:gd name="connsiteY31" fmla="*/ 914400 h 1898650"/>
                  <a:gd name="connsiteX32" fmla="*/ 133350 w 1739900"/>
                  <a:gd name="connsiteY32" fmla="*/ 844550 h 1898650"/>
                  <a:gd name="connsiteX33" fmla="*/ 109538 w 1739900"/>
                  <a:gd name="connsiteY33" fmla="*/ 819944 h 1898650"/>
                  <a:gd name="connsiteX34" fmla="*/ 38100 w 1739900"/>
                  <a:gd name="connsiteY34" fmla="*/ 812800 h 1898650"/>
                  <a:gd name="connsiteX35" fmla="*/ 11113 w 1739900"/>
                  <a:gd name="connsiteY35" fmla="*/ 781844 h 1898650"/>
                  <a:gd name="connsiteX36" fmla="*/ 31750 w 1739900"/>
                  <a:gd name="connsiteY36" fmla="*/ 660400 h 1898650"/>
                  <a:gd name="connsiteX37" fmla="*/ 0 w 1739900"/>
                  <a:gd name="connsiteY37" fmla="*/ 615950 h 189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39900" h="1898650">
                    <a:moveTo>
                      <a:pt x="1689100" y="0"/>
                    </a:moveTo>
                    <a:lnTo>
                      <a:pt x="1527968" y="1587"/>
                    </a:lnTo>
                    <a:cubicBezTo>
                      <a:pt x="1525851" y="151870"/>
                      <a:pt x="1526117" y="306917"/>
                      <a:pt x="1524000" y="457200"/>
                    </a:cubicBezTo>
                    <a:lnTo>
                      <a:pt x="1612900" y="679450"/>
                    </a:lnTo>
                    <a:lnTo>
                      <a:pt x="1612900" y="863600"/>
                    </a:lnTo>
                    <a:lnTo>
                      <a:pt x="1543050" y="1009650"/>
                    </a:lnTo>
                    <a:lnTo>
                      <a:pt x="1701006" y="1009650"/>
                    </a:lnTo>
                    <a:cubicBezTo>
                      <a:pt x="1697037" y="1029494"/>
                      <a:pt x="1685925" y="1051719"/>
                      <a:pt x="1681956" y="1071563"/>
                    </a:cubicBezTo>
                    <a:lnTo>
                      <a:pt x="1676400" y="1136650"/>
                    </a:lnTo>
                    <a:lnTo>
                      <a:pt x="1739900" y="1187450"/>
                    </a:lnTo>
                    <a:lnTo>
                      <a:pt x="1739900" y="1282700"/>
                    </a:lnTo>
                    <a:lnTo>
                      <a:pt x="1556544" y="1477963"/>
                    </a:lnTo>
                    <a:lnTo>
                      <a:pt x="1562894" y="1818481"/>
                    </a:lnTo>
                    <a:lnTo>
                      <a:pt x="1606550" y="1898650"/>
                    </a:lnTo>
                    <a:lnTo>
                      <a:pt x="1282700" y="1822450"/>
                    </a:lnTo>
                    <a:cubicBezTo>
                      <a:pt x="1235604" y="1767417"/>
                      <a:pt x="1188509" y="1721908"/>
                      <a:pt x="1141413" y="1666875"/>
                    </a:cubicBezTo>
                    <a:lnTo>
                      <a:pt x="1100137" y="1615281"/>
                    </a:lnTo>
                    <a:lnTo>
                      <a:pt x="1152525" y="1570831"/>
                    </a:lnTo>
                    <a:cubicBezTo>
                      <a:pt x="1121833" y="1544902"/>
                      <a:pt x="1122098" y="1511829"/>
                      <a:pt x="1091406" y="1485900"/>
                    </a:cubicBezTo>
                    <a:lnTo>
                      <a:pt x="939800" y="1384300"/>
                    </a:lnTo>
                    <a:lnTo>
                      <a:pt x="742950" y="1377950"/>
                    </a:lnTo>
                    <a:lnTo>
                      <a:pt x="673100" y="1333500"/>
                    </a:lnTo>
                    <a:lnTo>
                      <a:pt x="667544" y="1241426"/>
                    </a:lnTo>
                    <a:lnTo>
                      <a:pt x="592931" y="1223962"/>
                    </a:lnTo>
                    <a:lnTo>
                      <a:pt x="463550" y="1289050"/>
                    </a:lnTo>
                    <a:cubicBezTo>
                      <a:pt x="435504" y="1270529"/>
                      <a:pt x="405077" y="1259152"/>
                      <a:pt x="377031" y="1240631"/>
                    </a:cubicBezTo>
                    <a:lnTo>
                      <a:pt x="273050" y="1174750"/>
                    </a:lnTo>
                    <a:cubicBezTo>
                      <a:pt x="250560" y="1174485"/>
                      <a:pt x="230453" y="1181365"/>
                      <a:pt x="207963" y="1181100"/>
                    </a:cubicBezTo>
                    <a:lnTo>
                      <a:pt x="165894" y="1153318"/>
                    </a:lnTo>
                    <a:lnTo>
                      <a:pt x="139700" y="1085850"/>
                    </a:lnTo>
                    <a:lnTo>
                      <a:pt x="162719" y="990601"/>
                    </a:lnTo>
                    <a:lnTo>
                      <a:pt x="139700" y="914400"/>
                    </a:lnTo>
                    <a:lnTo>
                      <a:pt x="133350" y="844550"/>
                    </a:lnTo>
                    <a:lnTo>
                      <a:pt x="109538" y="819944"/>
                    </a:lnTo>
                    <a:lnTo>
                      <a:pt x="38100" y="812800"/>
                    </a:lnTo>
                    <a:lnTo>
                      <a:pt x="11113" y="781844"/>
                    </a:lnTo>
                    <a:lnTo>
                      <a:pt x="31750" y="660400"/>
                    </a:lnTo>
                    <a:lnTo>
                      <a:pt x="0" y="615950"/>
                    </a:lnTo>
                  </a:path>
                </a:pathLst>
              </a:custGeom>
              <a:no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Freeform 7"/>
              <p:cNvSpPr/>
              <p:nvPr/>
            </p:nvSpPr>
            <p:spPr>
              <a:xfrm>
                <a:off x="1616162" y="4351212"/>
                <a:ext cx="258966" cy="738533"/>
              </a:xfrm>
              <a:custGeom>
                <a:avLst/>
                <a:gdLst>
                  <a:gd name="connsiteX0" fmla="*/ 235743 w 254793"/>
                  <a:gd name="connsiteY0" fmla="*/ 0 h 723900"/>
                  <a:gd name="connsiteX1" fmla="*/ 240506 w 254793"/>
                  <a:gd name="connsiteY1" fmla="*/ 88107 h 723900"/>
                  <a:gd name="connsiteX2" fmla="*/ 254793 w 254793"/>
                  <a:gd name="connsiteY2" fmla="*/ 195263 h 723900"/>
                  <a:gd name="connsiteX3" fmla="*/ 197643 w 254793"/>
                  <a:gd name="connsiteY3" fmla="*/ 230982 h 723900"/>
                  <a:gd name="connsiteX4" fmla="*/ 145256 w 254793"/>
                  <a:gd name="connsiteY4" fmla="*/ 323850 h 723900"/>
                  <a:gd name="connsiteX5" fmla="*/ 76200 w 254793"/>
                  <a:gd name="connsiteY5" fmla="*/ 361950 h 723900"/>
                  <a:gd name="connsiteX6" fmla="*/ 26193 w 254793"/>
                  <a:gd name="connsiteY6" fmla="*/ 471488 h 723900"/>
                  <a:gd name="connsiteX7" fmla="*/ 59531 w 254793"/>
                  <a:gd name="connsiteY7" fmla="*/ 535782 h 723900"/>
                  <a:gd name="connsiteX8" fmla="*/ 66675 w 254793"/>
                  <a:gd name="connsiteY8" fmla="*/ 604838 h 723900"/>
                  <a:gd name="connsiteX9" fmla="*/ 42862 w 254793"/>
                  <a:gd name="connsiteY9" fmla="*/ 604838 h 723900"/>
                  <a:gd name="connsiteX10" fmla="*/ 50006 w 254793"/>
                  <a:gd name="connsiteY10" fmla="*/ 673894 h 723900"/>
                  <a:gd name="connsiteX11" fmla="*/ 0 w 254793"/>
                  <a:gd name="connsiteY11" fmla="*/ 723900 h 723900"/>
                  <a:gd name="connsiteX0" fmla="*/ 257175 w 257175"/>
                  <a:gd name="connsiteY0" fmla="*/ 0 h 733425"/>
                  <a:gd name="connsiteX1" fmla="*/ 240506 w 257175"/>
                  <a:gd name="connsiteY1" fmla="*/ 97632 h 733425"/>
                  <a:gd name="connsiteX2" fmla="*/ 254793 w 257175"/>
                  <a:gd name="connsiteY2" fmla="*/ 204788 h 733425"/>
                  <a:gd name="connsiteX3" fmla="*/ 197643 w 257175"/>
                  <a:gd name="connsiteY3" fmla="*/ 240507 h 733425"/>
                  <a:gd name="connsiteX4" fmla="*/ 145256 w 257175"/>
                  <a:gd name="connsiteY4" fmla="*/ 333375 h 733425"/>
                  <a:gd name="connsiteX5" fmla="*/ 76200 w 257175"/>
                  <a:gd name="connsiteY5" fmla="*/ 371475 h 733425"/>
                  <a:gd name="connsiteX6" fmla="*/ 26193 w 257175"/>
                  <a:gd name="connsiteY6" fmla="*/ 481013 h 733425"/>
                  <a:gd name="connsiteX7" fmla="*/ 59531 w 257175"/>
                  <a:gd name="connsiteY7" fmla="*/ 545307 h 733425"/>
                  <a:gd name="connsiteX8" fmla="*/ 66675 w 257175"/>
                  <a:gd name="connsiteY8" fmla="*/ 614363 h 733425"/>
                  <a:gd name="connsiteX9" fmla="*/ 42862 w 257175"/>
                  <a:gd name="connsiteY9" fmla="*/ 614363 h 733425"/>
                  <a:gd name="connsiteX10" fmla="*/ 50006 w 257175"/>
                  <a:gd name="connsiteY10" fmla="*/ 683419 h 733425"/>
                  <a:gd name="connsiteX11" fmla="*/ 0 w 257175"/>
                  <a:gd name="connsiteY11"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175" h="733425">
                    <a:moveTo>
                      <a:pt x="257175" y="0"/>
                    </a:moveTo>
                    <a:lnTo>
                      <a:pt x="240506" y="97632"/>
                    </a:lnTo>
                    <a:lnTo>
                      <a:pt x="254793" y="204788"/>
                    </a:lnTo>
                    <a:lnTo>
                      <a:pt x="197643" y="240507"/>
                    </a:lnTo>
                    <a:lnTo>
                      <a:pt x="145256" y="333375"/>
                    </a:lnTo>
                    <a:lnTo>
                      <a:pt x="76200" y="371475"/>
                    </a:lnTo>
                    <a:lnTo>
                      <a:pt x="26193" y="481013"/>
                    </a:lnTo>
                    <a:lnTo>
                      <a:pt x="59531" y="545307"/>
                    </a:lnTo>
                    <a:lnTo>
                      <a:pt x="66675" y="614363"/>
                    </a:lnTo>
                    <a:lnTo>
                      <a:pt x="42862" y="614363"/>
                    </a:lnTo>
                    <a:lnTo>
                      <a:pt x="50006" y="683419"/>
                    </a:lnTo>
                    <a:lnTo>
                      <a:pt x="0" y="733425"/>
                    </a:lnTo>
                  </a:path>
                </a:pathLst>
              </a:custGeom>
              <a:no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Freeform 8"/>
              <p:cNvSpPr/>
              <p:nvPr/>
            </p:nvSpPr>
            <p:spPr>
              <a:xfrm>
                <a:off x="1791204" y="4574213"/>
                <a:ext cx="609050" cy="951941"/>
              </a:xfrm>
              <a:custGeom>
                <a:avLst/>
                <a:gdLst>
                  <a:gd name="connsiteX0" fmla="*/ 514350 w 514350"/>
                  <a:gd name="connsiteY0" fmla="*/ 0 h 835819"/>
                  <a:gd name="connsiteX1" fmla="*/ 369094 w 514350"/>
                  <a:gd name="connsiteY1" fmla="*/ 102394 h 835819"/>
                  <a:gd name="connsiteX2" fmla="*/ 378619 w 514350"/>
                  <a:gd name="connsiteY2" fmla="*/ 130969 h 835819"/>
                  <a:gd name="connsiteX3" fmla="*/ 290512 w 514350"/>
                  <a:gd name="connsiteY3" fmla="*/ 135731 h 835819"/>
                  <a:gd name="connsiteX4" fmla="*/ 185737 w 514350"/>
                  <a:gd name="connsiteY4" fmla="*/ 195262 h 835819"/>
                  <a:gd name="connsiteX5" fmla="*/ 185737 w 514350"/>
                  <a:gd name="connsiteY5" fmla="*/ 285750 h 835819"/>
                  <a:gd name="connsiteX6" fmla="*/ 204787 w 514350"/>
                  <a:gd name="connsiteY6" fmla="*/ 319087 h 835819"/>
                  <a:gd name="connsiteX7" fmla="*/ 164306 w 514350"/>
                  <a:gd name="connsiteY7" fmla="*/ 428625 h 835819"/>
                  <a:gd name="connsiteX8" fmla="*/ 190500 w 514350"/>
                  <a:gd name="connsiteY8" fmla="*/ 464344 h 835819"/>
                  <a:gd name="connsiteX9" fmla="*/ 188119 w 514350"/>
                  <a:gd name="connsiteY9" fmla="*/ 540544 h 835819"/>
                  <a:gd name="connsiteX10" fmla="*/ 169069 w 514350"/>
                  <a:gd name="connsiteY10" fmla="*/ 554831 h 835819"/>
                  <a:gd name="connsiteX11" fmla="*/ 185737 w 514350"/>
                  <a:gd name="connsiteY11" fmla="*/ 642937 h 835819"/>
                  <a:gd name="connsiteX12" fmla="*/ 169069 w 514350"/>
                  <a:gd name="connsiteY12" fmla="*/ 683419 h 835819"/>
                  <a:gd name="connsiteX13" fmla="*/ 138112 w 514350"/>
                  <a:gd name="connsiteY13" fmla="*/ 709612 h 835819"/>
                  <a:gd name="connsiteX14" fmla="*/ 102394 w 514350"/>
                  <a:gd name="connsiteY14" fmla="*/ 762000 h 835819"/>
                  <a:gd name="connsiteX15" fmla="*/ 0 w 514350"/>
                  <a:gd name="connsiteY15" fmla="*/ 835819 h 835819"/>
                  <a:gd name="connsiteX0" fmla="*/ 576262 w 576262"/>
                  <a:gd name="connsiteY0" fmla="*/ 0 h 940594"/>
                  <a:gd name="connsiteX1" fmla="*/ 431006 w 576262"/>
                  <a:gd name="connsiteY1" fmla="*/ 102394 h 940594"/>
                  <a:gd name="connsiteX2" fmla="*/ 440531 w 576262"/>
                  <a:gd name="connsiteY2" fmla="*/ 130969 h 940594"/>
                  <a:gd name="connsiteX3" fmla="*/ 352424 w 576262"/>
                  <a:gd name="connsiteY3" fmla="*/ 135731 h 940594"/>
                  <a:gd name="connsiteX4" fmla="*/ 247649 w 576262"/>
                  <a:gd name="connsiteY4" fmla="*/ 195262 h 940594"/>
                  <a:gd name="connsiteX5" fmla="*/ 247649 w 576262"/>
                  <a:gd name="connsiteY5" fmla="*/ 285750 h 940594"/>
                  <a:gd name="connsiteX6" fmla="*/ 266699 w 576262"/>
                  <a:gd name="connsiteY6" fmla="*/ 319087 h 940594"/>
                  <a:gd name="connsiteX7" fmla="*/ 226218 w 576262"/>
                  <a:gd name="connsiteY7" fmla="*/ 428625 h 940594"/>
                  <a:gd name="connsiteX8" fmla="*/ 252412 w 576262"/>
                  <a:gd name="connsiteY8" fmla="*/ 464344 h 940594"/>
                  <a:gd name="connsiteX9" fmla="*/ 250031 w 576262"/>
                  <a:gd name="connsiteY9" fmla="*/ 540544 h 940594"/>
                  <a:gd name="connsiteX10" fmla="*/ 230981 w 576262"/>
                  <a:gd name="connsiteY10" fmla="*/ 554831 h 940594"/>
                  <a:gd name="connsiteX11" fmla="*/ 247649 w 576262"/>
                  <a:gd name="connsiteY11" fmla="*/ 642937 h 940594"/>
                  <a:gd name="connsiteX12" fmla="*/ 230981 w 576262"/>
                  <a:gd name="connsiteY12" fmla="*/ 683419 h 940594"/>
                  <a:gd name="connsiteX13" fmla="*/ 200024 w 576262"/>
                  <a:gd name="connsiteY13" fmla="*/ 709612 h 940594"/>
                  <a:gd name="connsiteX14" fmla="*/ 164306 w 576262"/>
                  <a:gd name="connsiteY14" fmla="*/ 762000 h 940594"/>
                  <a:gd name="connsiteX15" fmla="*/ 0 w 576262"/>
                  <a:gd name="connsiteY15" fmla="*/ 940594 h 940594"/>
                  <a:gd name="connsiteX0" fmla="*/ 576262 w 576262"/>
                  <a:gd name="connsiteY0" fmla="*/ 0 h 940594"/>
                  <a:gd name="connsiteX1" fmla="*/ 431006 w 576262"/>
                  <a:gd name="connsiteY1" fmla="*/ 102394 h 940594"/>
                  <a:gd name="connsiteX2" fmla="*/ 440531 w 576262"/>
                  <a:gd name="connsiteY2" fmla="*/ 130969 h 940594"/>
                  <a:gd name="connsiteX3" fmla="*/ 352424 w 576262"/>
                  <a:gd name="connsiteY3" fmla="*/ 135731 h 940594"/>
                  <a:gd name="connsiteX4" fmla="*/ 247649 w 576262"/>
                  <a:gd name="connsiteY4" fmla="*/ 195262 h 940594"/>
                  <a:gd name="connsiteX5" fmla="*/ 247649 w 576262"/>
                  <a:gd name="connsiteY5" fmla="*/ 285750 h 940594"/>
                  <a:gd name="connsiteX6" fmla="*/ 266699 w 576262"/>
                  <a:gd name="connsiteY6" fmla="*/ 319087 h 940594"/>
                  <a:gd name="connsiteX7" fmla="*/ 226218 w 576262"/>
                  <a:gd name="connsiteY7" fmla="*/ 428625 h 940594"/>
                  <a:gd name="connsiteX8" fmla="*/ 252412 w 576262"/>
                  <a:gd name="connsiteY8" fmla="*/ 464344 h 940594"/>
                  <a:gd name="connsiteX9" fmla="*/ 250031 w 576262"/>
                  <a:gd name="connsiteY9" fmla="*/ 540544 h 940594"/>
                  <a:gd name="connsiteX10" fmla="*/ 230981 w 576262"/>
                  <a:gd name="connsiteY10" fmla="*/ 554831 h 940594"/>
                  <a:gd name="connsiteX11" fmla="*/ 247649 w 576262"/>
                  <a:gd name="connsiteY11" fmla="*/ 642937 h 940594"/>
                  <a:gd name="connsiteX12" fmla="*/ 230981 w 576262"/>
                  <a:gd name="connsiteY12" fmla="*/ 683419 h 940594"/>
                  <a:gd name="connsiteX13" fmla="*/ 200024 w 576262"/>
                  <a:gd name="connsiteY13" fmla="*/ 709612 h 940594"/>
                  <a:gd name="connsiteX14" fmla="*/ 164306 w 576262"/>
                  <a:gd name="connsiteY14" fmla="*/ 762000 h 940594"/>
                  <a:gd name="connsiteX15" fmla="*/ 57149 w 576262"/>
                  <a:gd name="connsiteY15" fmla="*/ 826293 h 940594"/>
                  <a:gd name="connsiteX16" fmla="*/ 0 w 576262"/>
                  <a:gd name="connsiteY16" fmla="*/ 940594 h 940594"/>
                  <a:gd name="connsiteX0" fmla="*/ 590549 w 590549"/>
                  <a:gd name="connsiteY0" fmla="*/ 0 h 942976"/>
                  <a:gd name="connsiteX1" fmla="*/ 445293 w 590549"/>
                  <a:gd name="connsiteY1" fmla="*/ 102394 h 942976"/>
                  <a:gd name="connsiteX2" fmla="*/ 454818 w 590549"/>
                  <a:gd name="connsiteY2" fmla="*/ 130969 h 942976"/>
                  <a:gd name="connsiteX3" fmla="*/ 366711 w 590549"/>
                  <a:gd name="connsiteY3" fmla="*/ 135731 h 942976"/>
                  <a:gd name="connsiteX4" fmla="*/ 261936 w 590549"/>
                  <a:gd name="connsiteY4" fmla="*/ 195262 h 942976"/>
                  <a:gd name="connsiteX5" fmla="*/ 261936 w 590549"/>
                  <a:gd name="connsiteY5" fmla="*/ 285750 h 942976"/>
                  <a:gd name="connsiteX6" fmla="*/ 280986 w 590549"/>
                  <a:gd name="connsiteY6" fmla="*/ 319087 h 942976"/>
                  <a:gd name="connsiteX7" fmla="*/ 240505 w 590549"/>
                  <a:gd name="connsiteY7" fmla="*/ 428625 h 942976"/>
                  <a:gd name="connsiteX8" fmla="*/ 266699 w 590549"/>
                  <a:gd name="connsiteY8" fmla="*/ 464344 h 942976"/>
                  <a:gd name="connsiteX9" fmla="*/ 264318 w 590549"/>
                  <a:gd name="connsiteY9" fmla="*/ 540544 h 942976"/>
                  <a:gd name="connsiteX10" fmla="*/ 245268 w 590549"/>
                  <a:gd name="connsiteY10" fmla="*/ 554831 h 942976"/>
                  <a:gd name="connsiteX11" fmla="*/ 261936 w 590549"/>
                  <a:gd name="connsiteY11" fmla="*/ 642937 h 942976"/>
                  <a:gd name="connsiteX12" fmla="*/ 245268 w 590549"/>
                  <a:gd name="connsiteY12" fmla="*/ 683419 h 942976"/>
                  <a:gd name="connsiteX13" fmla="*/ 214311 w 590549"/>
                  <a:gd name="connsiteY13" fmla="*/ 709612 h 942976"/>
                  <a:gd name="connsiteX14" fmla="*/ 178593 w 590549"/>
                  <a:gd name="connsiteY14" fmla="*/ 762000 h 942976"/>
                  <a:gd name="connsiteX15" fmla="*/ 71436 w 590549"/>
                  <a:gd name="connsiteY15" fmla="*/ 826293 h 942976"/>
                  <a:gd name="connsiteX16" fmla="*/ 0 w 590549"/>
                  <a:gd name="connsiteY16" fmla="*/ 942976 h 942976"/>
                  <a:gd name="connsiteX0" fmla="*/ 604837 w 604837"/>
                  <a:gd name="connsiteY0" fmla="*/ 0 h 945357"/>
                  <a:gd name="connsiteX1" fmla="*/ 445293 w 604837"/>
                  <a:gd name="connsiteY1" fmla="*/ 104775 h 945357"/>
                  <a:gd name="connsiteX2" fmla="*/ 454818 w 604837"/>
                  <a:gd name="connsiteY2" fmla="*/ 133350 h 945357"/>
                  <a:gd name="connsiteX3" fmla="*/ 366711 w 604837"/>
                  <a:gd name="connsiteY3" fmla="*/ 138112 h 945357"/>
                  <a:gd name="connsiteX4" fmla="*/ 261936 w 604837"/>
                  <a:gd name="connsiteY4" fmla="*/ 197643 h 945357"/>
                  <a:gd name="connsiteX5" fmla="*/ 261936 w 604837"/>
                  <a:gd name="connsiteY5" fmla="*/ 288131 h 945357"/>
                  <a:gd name="connsiteX6" fmla="*/ 280986 w 604837"/>
                  <a:gd name="connsiteY6" fmla="*/ 321468 h 945357"/>
                  <a:gd name="connsiteX7" fmla="*/ 240505 w 604837"/>
                  <a:gd name="connsiteY7" fmla="*/ 431006 h 945357"/>
                  <a:gd name="connsiteX8" fmla="*/ 266699 w 604837"/>
                  <a:gd name="connsiteY8" fmla="*/ 466725 h 945357"/>
                  <a:gd name="connsiteX9" fmla="*/ 264318 w 604837"/>
                  <a:gd name="connsiteY9" fmla="*/ 542925 h 945357"/>
                  <a:gd name="connsiteX10" fmla="*/ 245268 w 604837"/>
                  <a:gd name="connsiteY10" fmla="*/ 557212 h 945357"/>
                  <a:gd name="connsiteX11" fmla="*/ 261936 w 604837"/>
                  <a:gd name="connsiteY11" fmla="*/ 645318 h 945357"/>
                  <a:gd name="connsiteX12" fmla="*/ 245268 w 604837"/>
                  <a:gd name="connsiteY12" fmla="*/ 685800 h 945357"/>
                  <a:gd name="connsiteX13" fmla="*/ 214311 w 604837"/>
                  <a:gd name="connsiteY13" fmla="*/ 711993 h 945357"/>
                  <a:gd name="connsiteX14" fmla="*/ 178593 w 604837"/>
                  <a:gd name="connsiteY14" fmla="*/ 764381 h 945357"/>
                  <a:gd name="connsiteX15" fmla="*/ 71436 w 604837"/>
                  <a:gd name="connsiteY15" fmla="*/ 828674 h 945357"/>
                  <a:gd name="connsiteX16" fmla="*/ 0 w 604837"/>
                  <a:gd name="connsiteY16" fmla="*/ 945357 h 94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4837" h="945357">
                    <a:moveTo>
                      <a:pt x="604837" y="0"/>
                    </a:moveTo>
                    <a:lnTo>
                      <a:pt x="445293" y="104775"/>
                    </a:lnTo>
                    <a:lnTo>
                      <a:pt x="454818" y="133350"/>
                    </a:lnTo>
                    <a:lnTo>
                      <a:pt x="366711" y="138112"/>
                    </a:lnTo>
                    <a:lnTo>
                      <a:pt x="261936" y="197643"/>
                    </a:lnTo>
                    <a:lnTo>
                      <a:pt x="261936" y="288131"/>
                    </a:lnTo>
                    <a:lnTo>
                      <a:pt x="280986" y="321468"/>
                    </a:lnTo>
                    <a:lnTo>
                      <a:pt x="240505" y="431006"/>
                    </a:lnTo>
                    <a:lnTo>
                      <a:pt x="266699" y="466725"/>
                    </a:lnTo>
                    <a:cubicBezTo>
                      <a:pt x="265905" y="492125"/>
                      <a:pt x="265112" y="517525"/>
                      <a:pt x="264318" y="542925"/>
                    </a:cubicBezTo>
                    <a:lnTo>
                      <a:pt x="245268" y="557212"/>
                    </a:lnTo>
                    <a:lnTo>
                      <a:pt x="261936" y="645318"/>
                    </a:lnTo>
                    <a:lnTo>
                      <a:pt x="245268" y="685800"/>
                    </a:lnTo>
                    <a:lnTo>
                      <a:pt x="214311" y="711993"/>
                    </a:lnTo>
                    <a:lnTo>
                      <a:pt x="178593" y="764381"/>
                    </a:lnTo>
                    <a:cubicBezTo>
                      <a:pt x="154780" y="790574"/>
                      <a:pt x="95249" y="802481"/>
                      <a:pt x="71436" y="828674"/>
                    </a:cubicBezTo>
                    <a:lnTo>
                      <a:pt x="0" y="945357"/>
                    </a:lnTo>
                  </a:path>
                </a:pathLst>
              </a:custGeom>
              <a:no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Freeform 9"/>
              <p:cNvSpPr/>
              <p:nvPr/>
            </p:nvSpPr>
            <p:spPr>
              <a:xfrm>
                <a:off x="2644833" y="4679717"/>
                <a:ext cx="215805" cy="985510"/>
              </a:xfrm>
              <a:custGeom>
                <a:avLst/>
                <a:gdLst>
                  <a:gd name="connsiteX0" fmla="*/ 30956 w 214312"/>
                  <a:gd name="connsiteY0" fmla="*/ 0 h 978693"/>
                  <a:gd name="connsiteX1" fmla="*/ 33337 w 214312"/>
                  <a:gd name="connsiteY1" fmla="*/ 185737 h 978693"/>
                  <a:gd name="connsiteX2" fmla="*/ 21431 w 214312"/>
                  <a:gd name="connsiteY2" fmla="*/ 192881 h 978693"/>
                  <a:gd name="connsiteX3" fmla="*/ 26194 w 214312"/>
                  <a:gd name="connsiteY3" fmla="*/ 295275 h 978693"/>
                  <a:gd name="connsiteX4" fmla="*/ 9525 w 214312"/>
                  <a:gd name="connsiteY4" fmla="*/ 321468 h 978693"/>
                  <a:gd name="connsiteX5" fmla="*/ 14287 w 214312"/>
                  <a:gd name="connsiteY5" fmla="*/ 426243 h 978693"/>
                  <a:gd name="connsiteX6" fmla="*/ 0 w 214312"/>
                  <a:gd name="connsiteY6" fmla="*/ 469106 h 978693"/>
                  <a:gd name="connsiteX7" fmla="*/ 111919 w 214312"/>
                  <a:gd name="connsiteY7" fmla="*/ 688181 h 978693"/>
                  <a:gd name="connsiteX8" fmla="*/ 147637 w 214312"/>
                  <a:gd name="connsiteY8" fmla="*/ 704850 h 978693"/>
                  <a:gd name="connsiteX9" fmla="*/ 142875 w 214312"/>
                  <a:gd name="connsiteY9" fmla="*/ 778668 h 978693"/>
                  <a:gd name="connsiteX10" fmla="*/ 126206 w 214312"/>
                  <a:gd name="connsiteY10" fmla="*/ 800100 h 978693"/>
                  <a:gd name="connsiteX11" fmla="*/ 200025 w 214312"/>
                  <a:gd name="connsiteY11" fmla="*/ 859631 h 978693"/>
                  <a:gd name="connsiteX12" fmla="*/ 214312 w 214312"/>
                  <a:gd name="connsiteY12" fmla="*/ 885825 h 978693"/>
                  <a:gd name="connsiteX13" fmla="*/ 211931 w 214312"/>
                  <a:gd name="connsiteY13" fmla="*/ 978693 h 97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312" h="978693">
                    <a:moveTo>
                      <a:pt x="30956" y="0"/>
                    </a:moveTo>
                    <a:cubicBezTo>
                      <a:pt x="31750" y="61912"/>
                      <a:pt x="32543" y="123825"/>
                      <a:pt x="33337" y="185737"/>
                    </a:cubicBezTo>
                    <a:lnTo>
                      <a:pt x="21431" y="192881"/>
                    </a:lnTo>
                    <a:lnTo>
                      <a:pt x="26194" y="295275"/>
                    </a:lnTo>
                    <a:lnTo>
                      <a:pt x="9525" y="321468"/>
                    </a:lnTo>
                    <a:lnTo>
                      <a:pt x="14287" y="426243"/>
                    </a:lnTo>
                    <a:lnTo>
                      <a:pt x="0" y="469106"/>
                    </a:lnTo>
                    <a:lnTo>
                      <a:pt x="111919" y="688181"/>
                    </a:lnTo>
                    <a:lnTo>
                      <a:pt x="147637" y="704850"/>
                    </a:lnTo>
                    <a:lnTo>
                      <a:pt x="142875" y="778668"/>
                    </a:lnTo>
                    <a:lnTo>
                      <a:pt x="126206" y="800100"/>
                    </a:lnTo>
                    <a:lnTo>
                      <a:pt x="200025" y="859631"/>
                    </a:lnTo>
                    <a:lnTo>
                      <a:pt x="214312" y="885825"/>
                    </a:lnTo>
                    <a:cubicBezTo>
                      <a:pt x="213518" y="916781"/>
                      <a:pt x="212725" y="947737"/>
                      <a:pt x="211931" y="978693"/>
                    </a:cubicBezTo>
                  </a:path>
                </a:pathLst>
              </a:custGeom>
              <a:no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Freeform 10"/>
              <p:cNvSpPr/>
              <p:nvPr/>
            </p:nvSpPr>
            <p:spPr>
              <a:xfrm>
                <a:off x="3345000" y="5185661"/>
                <a:ext cx="230193" cy="774501"/>
              </a:xfrm>
              <a:custGeom>
                <a:avLst/>
                <a:gdLst>
                  <a:gd name="connsiteX0" fmla="*/ 0 w 254794"/>
                  <a:gd name="connsiteY0" fmla="*/ 0 h 752475"/>
                  <a:gd name="connsiteX1" fmla="*/ 95250 w 254794"/>
                  <a:gd name="connsiteY1" fmla="*/ 302419 h 752475"/>
                  <a:gd name="connsiteX2" fmla="*/ 126206 w 254794"/>
                  <a:gd name="connsiteY2" fmla="*/ 423863 h 752475"/>
                  <a:gd name="connsiteX3" fmla="*/ 178594 w 254794"/>
                  <a:gd name="connsiteY3" fmla="*/ 521494 h 752475"/>
                  <a:gd name="connsiteX4" fmla="*/ 164306 w 254794"/>
                  <a:gd name="connsiteY4" fmla="*/ 547688 h 752475"/>
                  <a:gd name="connsiteX5" fmla="*/ 195262 w 254794"/>
                  <a:gd name="connsiteY5" fmla="*/ 585788 h 752475"/>
                  <a:gd name="connsiteX6" fmla="*/ 200025 w 254794"/>
                  <a:gd name="connsiteY6" fmla="*/ 678657 h 752475"/>
                  <a:gd name="connsiteX7" fmla="*/ 254794 w 254794"/>
                  <a:gd name="connsiteY7" fmla="*/ 752475 h 752475"/>
                  <a:gd name="connsiteX8" fmla="*/ 226219 w 254794"/>
                  <a:gd name="connsiteY8" fmla="*/ 752475 h 752475"/>
                  <a:gd name="connsiteX0" fmla="*/ 0 w 254794"/>
                  <a:gd name="connsiteY0" fmla="*/ 0 h 752475"/>
                  <a:gd name="connsiteX1" fmla="*/ 7144 w 254794"/>
                  <a:gd name="connsiteY1" fmla="*/ 100013 h 752475"/>
                  <a:gd name="connsiteX2" fmla="*/ 95250 w 254794"/>
                  <a:gd name="connsiteY2" fmla="*/ 302419 h 752475"/>
                  <a:gd name="connsiteX3" fmla="*/ 126206 w 254794"/>
                  <a:gd name="connsiteY3" fmla="*/ 423863 h 752475"/>
                  <a:gd name="connsiteX4" fmla="*/ 178594 w 254794"/>
                  <a:gd name="connsiteY4" fmla="*/ 521494 h 752475"/>
                  <a:gd name="connsiteX5" fmla="*/ 164306 w 254794"/>
                  <a:gd name="connsiteY5" fmla="*/ 547688 h 752475"/>
                  <a:gd name="connsiteX6" fmla="*/ 195262 w 254794"/>
                  <a:gd name="connsiteY6" fmla="*/ 585788 h 752475"/>
                  <a:gd name="connsiteX7" fmla="*/ 200025 w 254794"/>
                  <a:gd name="connsiteY7" fmla="*/ 678657 h 752475"/>
                  <a:gd name="connsiteX8" fmla="*/ 254794 w 254794"/>
                  <a:gd name="connsiteY8" fmla="*/ 752475 h 752475"/>
                  <a:gd name="connsiteX9" fmla="*/ 226219 w 254794"/>
                  <a:gd name="connsiteY9" fmla="*/ 752475 h 752475"/>
                  <a:gd name="connsiteX0" fmla="*/ 0 w 254794"/>
                  <a:gd name="connsiteY0" fmla="*/ 0 h 752475"/>
                  <a:gd name="connsiteX1" fmla="*/ 19051 w 254794"/>
                  <a:gd name="connsiteY1" fmla="*/ 100013 h 752475"/>
                  <a:gd name="connsiteX2" fmla="*/ 95250 w 254794"/>
                  <a:gd name="connsiteY2" fmla="*/ 302419 h 752475"/>
                  <a:gd name="connsiteX3" fmla="*/ 126206 w 254794"/>
                  <a:gd name="connsiteY3" fmla="*/ 423863 h 752475"/>
                  <a:gd name="connsiteX4" fmla="*/ 178594 w 254794"/>
                  <a:gd name="connsiteY4" fmla="*/ 521494 h 752475"/>
                  <a:gd name="connsiteX5" fmla="*/ 164306 w 254794"/>
                  <a:gd name="connsiteY5" fmla="*/ 547688 h 752475"/>
                  <a:gd name="connsiteX6" fmla="*/ 195262 w 254794"/>
                  <a:gd name="connsiteY6" fmla="*/ 585788 h 752475"/>
                  <a:gd name="connsiteX7" fmla="*/ 200025 w 254794"/>
                  <a:gd name="connsiteY7" fmla="*/ 678657 h 752475"/>
                  <a:gd name="connsiteX8" fmla="*/ 254794 w 254794"/>
                  <a:gd name="connsiteY8" fmla="*/ 752475 h 752475"/>
                  <a:gd name="connsiteX9" fmla="*/ 226219 w 254794"/>
                  <a:gd name="connsiteY9" fmla="*/ 752475 h 752475"/>
                  <a:gd name="connsiteX0" fmla="*/ 0 w 254794"/>
                  <a:gd name="connsiteY0" fmla="*/ 0 h 752475"/>
                  <a:gd name="connsiteX1" fmla="*/ 19051 w 254794"/>
                  <a:gd name="connsiteY1" fmla="*/ 100013 h 752475"/>
                  <a:gd name="connsiteX2" fmla="*/ 38100 w 254794"/>
                  <a:gd name="connsiteY2" fmla="*/ 161925 h 752475"/>
                  <a:gd name="connsiteX3" fmla="*/ 95250 w 254794"/>
                  <a:gd name="connsiteY3" fmla="*/ 302419 h 752475"/>
                  <a:gd name="connsiteX4" fmla="*/ 126206 w 254794"/>
                  <a:gd name="connsiteY4" fmla="*/ 423863 h 752475"/>
                  <a:gd name="connsiteX5" fmla="*/ 178594 w 254794"/>
                  <a:gd name="connsiteY5" fmla="*/ 521494 h 752475"/>
                  <a:gd name="connsiteX6" fmla="*/ 164306 w 254794"/>
                  <a:gd name="connsiteY6" fmla="*/ 547688 h 752475"/>
                  <a:gd name="connsiteX7" fmla="*/ 195262 w 254794"/>
                  <a:gd name="connsiteY7" fmla="*/ 585788 h 752475"/>
                  <a:gd name="connsiteX8" fmla="*/ 200025 w 254794"/>
                  <a:gd name="connsiteY8" fmla="*/ 678657 h 752475"/>
                  <a:gd name="connsiteX9" fmla="*/ 254794 w 254794"/>
                  <a:gd name="connsiteY9" fmla="*/ 752475 h 752475"/>
                  <a:gd name="connsiteX10" fmla="*/ 226219 w 254794"/>
                  <a:gd name="connsiteY10" fmla="*/ 752475 h 752475"/>
                  <a:gd name="connsiteX0" fmla="*/ 0 w 226219"/>
                  <a:gd name="connsiteY0" fmla="*/ 0 h 752475"/>
                  <a:gd name="connsiteX1" fmla="*/ 19051 w 226219"/>
                  <a:gd name="connsiteY1" fmla="*/ 100013 h 752475"/>
                  <a:gd name="connsiteX2" fmla="*/ 38100 w 226219"/>
                  <a:gd name="connsiteY2" fmla="*/ 161925 h 752475"/>
                  <a:gd name="connsiteX3" fmla="*/ 95250 w 226219"/>
                  <a:gd name="connsiteY3" fmla="*/ 302419 h 752475"/>
                  <a:gd name="connsiteX4" fmla="*/ 126206 w 226219"/>
                  <a:gd name="connsiteY4" fmla="*/ 423863 h 752475"/>
                  <a:gd name="connsiteX5" fmla="*/ 178594 w 226219"/>
                  <a:gd name="connsiteY5" fmla="*/ 521494 h 752475"/>
                  <a:gd name="connsiteX6" fmla="*/ 164306 w 226219"/>
                  <a:gd name="connsiteY6" fmla="*/ 547688 h 752475"/>
                  <a:gd name="connsiteX7" fmla="*/ 195262 w 226219"/>
                  <a:gd name="connsiteY7" fmla="*/ 585788 h 752475"/>
                  <a:gd name="connsiteX8" fmla="*/ 200025 w 226219"/>
                  <a:gd name="connsiteY8" fmla="*/ 678657 h 752475"/>
                  <a:gd name="connsiteX9" fmla="*/ 216694 w 226219"/>
                  <a:gd name="connsiteY9" fmla="*/ 726281 h 752475"/>
                  <a:gd name="connsiteX10" fmla="*/ 226219 w 226219"/>
                  <a:gd name="connsiteY10" fmla="*/ 752475 h 752475"/>
                  <a:gd name="connsiteX0" fmla="*/ 0 w 226219"/>
                  <a:gd name="connsiteY0" fmla="*/ 0 h 752475"/>
                  <a:gd name="connsiteX1" fmla="*/ 19051 w 226219"/>
                  <a:gd name="connsiteY1" fmla="*/ 100013 h 752475"/>
                  <a:gd name="connsiteX2" fmla="*/ 38100 w 226219"/>
                  <a:gd name="connsiteY2" fmla="*/ 161925 h 752475"/>
                  <a:gd name="connsiteX3" fmla="*/ 95250 w 226219"/>
                  <a:gd name="connsiteY3" fmla="*/ 302419 h 752475"/>
                  <a:gd name="connsiteX4" fmla="*/ 126206 w 226219"/>
                  <a:gd name="connsiteY4" fmla="*/ 423863 h 752475"/>
                  <a:gd name="connsiteX5" fmla="*/ 178594 w 226219"/>
                  <a:gd name="connsiteY5" fmla="*/ 521494 h 752475"/>
                  <a:gd name="connsiteX6" fmla="*/ 164306 w 226219"/>
                  <a:gd name="connsiteY6" fmla="*/ 547688 h 752475"/>
                  <a:gd name="connsiteX7" fmla="*/ 195262 w 226219"/>
                  <a:gd name="connsiteY7" fmla="*/ 585788 h 752475"/>
                  <a:gd name="connsiteX8" fmla="*/ 200025 w 226219"/>
                  <a:gd name="connsiteY8" fmla="*/ 678657 h 752475"/>
                  <a:gd name="connsiteX9" fmla="*/ 214312 w 226219"/>
                  <a:gd name="connsiteY9" fmla="*/ 723899 h 752475"/>
                  <a:gd name="connsiteX10" fmla="*/ 226219 w 226219"/>
                  <a:gd name="connsiteY10" fmla="*/ 752475 h 752475"/>
                  <a:gd name="connsiteX0" fmla="*/ 0 w 228601"/>
                  <a:gd name="connsiteY0" fmla="*/ 0 h 769144"/>
                  <a:gd name="connsiteX1" fmla="*/ 19051 w 228601"/>
                  <a:gd name="connsiteY1" fmla="*/ 100013 h 769144"/>
                  <a:gd name="connsiteX2" fmla="*/ 38100 w 228601"/>
                  <a:gd name="connsiteY2" fmla="*/ 161925 h 769144"/>
                  <a:gd name="connsiteX3" fmla="*/ 95250 w 228601"/>
                  <a:gd name="connsiteY3" fmla="*/ 302419 h 769144"/>
                  <a:gd name="connsiteX4" fmla="*/ 126206 w 228601"/>
                  <a:gd name="connsiteY4" fmla="*/ 423863 h 769144"/>
                  <a:gd name="connsiteX5" fmla="*/ 178594 w 228601"/>
                  <a:gd name="connsiteY5" fmla="*/ 521494 h 769144"/>
                  <a:gd name="connsiteX6" fmla="*/ 164306 w 228601"/>
                  <a:gd name="connsiteY6" fmla="*/ 547688 h 769144"/>
                  <a:gd name="connsiteX7" fmla="*/ 195262 w 228601"/>
                  <a:gd name="connsiteY7" fmla="*/ 585788 h 769144"/>
                  <a:gd name="connsiteX8" fmla="*/ 200025 w 228601"/>
                  <a:gd name="connsiteY8" fmla="*/ 678657 h 769144"/>
                  <a:gd name="connsiteX9" fmla="*/ 214312 w 228601"/>
                  <a:gd name="connsiteY9" fmla="*/ 723899 h 769144"/>
                  <a:gd name="connsiteX10" fmla="*/ 228601 w 228601"/>
                  <a:gd name="connsiteY10" fmla="*/ 769144 h 769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1" h="769144">
                    <a:moveTo>
                      <a:pt x="0" y="0"/>
                    </a:moveTo>
                    <a:cubicBezTo>
                      <a:pt x="7144" y="24606"/>
                      <a:pt x="11907" y="75407"/>
                      <a:pt x="19051" y="100013"/>
                    </a:cubicBezTo>
                    <a:cubicBezTo>
                      <a:pt x="26194" y="118269"/>
                      <a:pt x="30957" y="143669"/>
                      <a:pt x="38100" y="161925"/>
                    </a:cubicBezTo>
                    <a:lnTo>
                      <a:pt x="95250" y="302419"/>
                    </a:lnTo>
                    <a:lnTo>
                      <a:pt x="126206" y="423863"/>
                    </a:lnTo>
                    <a:lnTo>
                      <a:pt x="178594" y="521494"/>
                    </a:lnTo>
                    <a:lnTo>
                      <a:pt x="164306" y="547688"/>
                    </a:lnTo>
                    <a:lnTo>
                      <a:pt x="195262" y="585788"/>
                    </a:lnTo>
                    <a:lnTo>
                      <a:pt x="200025" y="678657"/>
                    </a:lnTo>
                    <a:lnTo>
                      <a:pt x="214312" y="723899"/>
                    </a:lnTo>
                    <a:lnTo>
                      <a:pt x="228601" y="769144"/>
                    </a:lnTo>
                  </a:path>
                </a:pathLst>
              </a:custGeom>
              <a:no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Freeform 11"/>
              <p:cNvSpPr/>
              <p:nvPr/>
            </p:nvSpPr>
            <p:spPr>
              <a:xfrm>
                <a:off x="3475283" y="4431941"/>
                <a:ext cx="885601" cy="1304422"/>
              </a:xfrm>
              <a:custGeom>
                <a:avLst/>
                <a:gdLst>
                  <a:gd name="connsiteX0" fmla="*/ 0 w 879475"/>
                  <a:gd name="connsiteY0" fmla="*/ 19050 h 1295400"/>
                  <a:gd name="connsiteX1" fmla="*/ 85725 w 879475"/>
                  <a:gd name="connsiteY1" fmla="*/ 3175 h 1295400"/>
                  <a:gd name="connsiteX2" fmla="*/ 415925 w 879475"/>
                  <a:gd name="connsiteY2" fmla="*/ 0 h 1295400"/>
                  <a:gd name="connsiteX3" fmla="*/ 635000 w 879475"/>
                  <a:gd name="connsiteY3" fmla="*/ 88900 h 1295400"/>
                  <a:gd name="connsiteX4" fmla="*/ 803275 w 879475"/>
                  <a:gd name="connsiteY4" fmla="*/ 381000 h 1295400"/>
                  <a:gd name="connsiteX5" fmla="*/ 612775 w 879475"/>
                  <a:gd name="connsiteY5" fmla="*/ 698500 h 1295400"/>
                  <a:gd name="connsiteX6" fmla="*/ 622300 w 879475"/>
                  <a:gd name="connsiteY6" fmla="*/ 784225 h 1295400"/>
                  <a:gd name="connsiteX7" fmla="*/ 768350 w 879475"/>
                  <a:gd name="connsiteY7" fmla="*/ 962025 h 1295400"/>
                  <a:gd name="connsiteX8" fmla="*/ 809625 w 879475"/>
                  <a:gd name="connsiteY8" fmla="*/ 984250 h 1295400"/>
                  <a:gd name="connsiteX9" fmla="*/ 815975 w 879475"/>
                  <a:gd name="connsiteY9" fmla="*/ 1050925 h 1295400"/>
                  <a:gd name="connsiteX10" fmla="*/ 730250 w 879475"/>
                  <a:gd name="connsiteY10" fmla="*/ 1050925 h 1295400"/>
                  <a:gd name="connsiteX11" fmla="*/ 704850 w 879475"/>
                  <a:gd name="connsiteY11" fmla="*/ 1092200 h 1295400"/>
                  <a:gd name="connsiteX12" fmla="*/ 879475 w 879475"/>
                  <a:gd name="connsiteY12" fmla="*/ 12954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475" h="1295400">
                    <a:moveTo>
                      <a:pt x="0" y="19050"/>
                    </a:moveTo>
                    <a:lnTo>
                      <a:pt x="85725" y="3175"/>
                    </a:lnTo>
                    <a:lnTo>
                      <a:pt x="415925" y="0"/>
                    </a:lnTo>
                    <a:lnTo>
                      <a:pt x="635000" y="88900"/>
                    </a:lnTo>
                    <a:lnTo>
                      <a:pt x="803275" y="381000"/>
                    </a:lnTo>
                    <a:lnTo>
                      <a:pt x="612775" y="698500"/>
                    </a:lnTo>
                    <a:lnTo>
                      <a:pt x="622300" y="784225"/>
                    </a:lnTo>
                    <a:lnTo>
                      <a:pt x="768350" y="962025"/>
                    </a:lnTo>
                    <a:lnTo>
                      <a:pt x="809625" y="984250"/>
                    </a:lnTo>
                    <a:lnTo>
                      <a:pt x="815975" y="1050925"/>
                    </a:lnTo>
                    <a:lnTo>
                      <a:pt x="730250" y="1050925"/>
                    </a:lnTo>
                    <a:lnTo>
                      <a:pt x="704850" y="1092200"/>
                    </a:lnTo>
                    <a:lnTo>
                      <a:pt x="879475" y="1295400"/>
                    </a:lnTo>
                  </a:path>
                </a:pathLst>
              </a:custGeom>
              <a:no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Freeform 12"/>
              <p:cNvSpPr/>
              <p:nvPr/>
            </p:nvSpPr>
            <p:spPr>
              <a:xfrm>
                <a:off x="3552014" y="5819489"/>
                <a:ext cx="347686" cy="69537"/>
              </a:xfrm>
              <a:custGeom>
                <a:avLst/>
                <a:gdLst>
                  <a:gd name="connsiteX0" fmla="*/ 0 w 333375"/>
                  <a:gd name="connsiteY0" fmla="*/ 28575 h 66675"/>
                  <a:gd name="connsiteX1" fmla="*/ 66675 w 333375"/>
                  <a:gd name="connsiteY1" fmla="*/ 0 h 66675"/>
                  <a:gd name="connsiteX2" fmla="*/ 161925 w 333375"/>
                  <a:gd name="connsiteY2" fmla="*/ 3175 h 66675"/>
                  <a:gd name="connsiteX3" fmla="*/ 260350 w 333375"/>
                  <a:gd name="connsiteY3" fmla="*/ 60325 h 66675"/>
                  <a:gd name="connsiteX4" fmla="*/ 333375 w 333375"/>
                  <a:gd name="connsiteY4" fmla="*/ 66675 h 66675"/>
                  <a:gd name="connsiteX0" fmla="*/ 0 w 345281"/>
                  <a:gd name="connsiteY0" fmla="*/ 28575 h 69056"/>
                  <a:gd name="connsiteX1" fmla="*/ 66675 w 345281"/>
                  <a:gd name="connsiteY1" fmla="*/ 0 h 69056"/>
                  <a:gd name="connsiteX2" fmla="*/ 161925 w 345281"/>
                  <a:gd name="connsiteY2" fmla="*/ 3175 h 69056"/>
                  <a:gd name="connsiteX3" fmla="*/ 260350 w 345281"/>
                  <a:gd name="connsiteY3" fmla="*/ 60325 h 69056"/>
                  <a:gd name="connsiteX4" fmla="*/ 345281 w 345281"/>
                  <a:gd name="connsiteY4" fmla="*/ 69056 h 6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281" h="69056">
                    <a:moveTo>
                      <a:pt x="0" y="28575"/>
                    </a:moveTo>
                    <a:lnTo>
                      <a:pt x="66675" y="0"/>
                    </a:lnTo>
                    <a:lnTo>
                      <a:pt x="161925" y="3175"/>
                    </a:lnTo>
                    <a:lnTo>
                      <a:pt x="260350" y="60325"/>
                    </a:lnTo>
                    <a:lnTo>
                      <a:pt x="345281" y="69056"/>
                    </a:lnTo>
                  </a:path>
                </a:pathLst>
              </a:custGeom>
              <a:no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Freeform 13"/>
              <p:cNvSpPr/>
              <p:nvPr/>
            </p:nvSpPr>
            <p:spPr>
              <a:xfrm>
                <a:off x="5375968" y="1361113"/>
                <a:ext cx="1342788" cy="1779194"/>
              </a:xfrm>
              <a:custGeom>
                <a:avLst/>
                <a:gdLst>
                  <a:gd name="connsiteX0" fmla="*/ 123825 w 1333500"/>
                  <a:gd name="connsiteY0" fmla="*/ 0 h 1743075"/>
                  <a:gd name="connsiteX1" fmla="*/ 0 w 1333500"/>
                  <a:gd name="connsiteY1" fmla="*/ 85725 h 1743075"/>
                  <a:gd name="connsiteX2" fmla="*/ 14287 w 1333500"/>
                  <a:gd name="connsiteY2" fmla="*/ 190500 h 1743075"/>
                  <a:gd name="connsiteX3" fmla="*/ 4762 w 1333500"/>
                  <a:gd name="connsiteY3" fmla="*/ 309563 h 1743075"/>
                  <a:gd name="connsiteX4" fmla="*/ 161925 w 1333500"/>
                  <a:gd name="connsiteY4" fmla="*/ 442913 h 1743075"/>
                  <a:gd name="connsiteX5" fmla="*/ 142875 w 1333500"/>
                  <a:gd name="connsiteY5" fmla="*/ 561975 h 1743075"/>
                  <a:gd name="connsiteX6" fmla="*/ 109537 w 1333500"/>
                  <a:gd name="connsiteY6" fmla="*/ 581025 h 1743075"/>
                  <a:gd name="connsiteX7" fmla="*/ 142875 w 1333500"/>
                  <a:gd name="connsiteY7" fmla="*/ 628650 h 1743075"/>
                  <a:gd name="connsiteX8" fmla="*/ 138112 w 1333500"/>
                  <a:gd name="connsiteY8" fmla="*/ 871538 h 1743075"/>
                  <a:gd name="connsiteX9" fmla="*/ 309562 w 1333500"/>
                  <a:gd name="connsiteY9" fmla="*/ 1152525 h 1743075"/>
                  <a:gd name="connsiteX10" fmla="*/ 328612 w 1333500"/>
                  <a:gd name="connsiteY10" fmla="*/ 1233488 h 1743075"/>
                  <a:gd name="connsiteX11" fmla="*/ 566737 w 1333500"/>
                  <a:gd name="connsiteY11" fmla="*/ 1390650 h 1743075"/>
                  <a:gd name="connsiteX12" fmla="*/ 638175 w 1333500"/>
                  <a:gd name="connsiteY12" fmla="*/ 1447800 h 1743075"/>
                  <a:gd name="connsiteX13" fmla="*/ 695325 w 1333500"/>
                  <a:gd name="connsiteY13" fmla="*/ 1562100 h 1743075"/>
                  <a:gd name="connsiteX14" fmla="*/ 809625 w 1333500"/>
                  <a:gd name="connsiteY14" fmla="*/ 1647825 h 1743075"/>
                  <a:gd name="connsiteX15" fmla="*/ 1009650 w 1333500"/>
                  <a:gd name="connsiteY15" fmla="*/ 1743075 h 1743075"/>
                  <a:gd name="connsiteX16" fmla="*/ 1143000 w 1333500"/>
                  <a:gd name="connsiteY16" fmla="*/ 1719263 h 1743075"/>
                  <a:gd name="connsiteX17" fmla="*/ 1176337 w 1333500"/>
                  <a:gd name="connsiteY17" fmla="*/ 1733550 h 1743075"/>
                  <a:gd name="connsiteX18" fmla="*/ 1333500 w 1333500"/>
                  <a:gd name="connsiteY18" fmla="*/ 1733550 h 1743075"/>
                  <a:gd name="connsiteX0" fmla="*/ 157162 w 1333500"/>
                  <a:gd name="connsiteY0" fmla="*/ 0 h 1762125"/>
                  <a:gd name="connsiteX1" fmla="*/ 0 w 1333500"/>
                  <a:gd name="connsiteY1" fmla="*/ 104775 h 1762125"/>
                  <a:gd name="connsiteX2" fmla="*/ 14287 w 1333500"/>
                  <a:gd name="connsiteY2" fmla="*/ 209550 h 1762125"/>
                  <a:gd name="connsiteX3" fmla="*/ 4762 w 1333500"/>
                  <a:gd name="connsiteY3" fmla="*/ 328613 h 1762125"/>
                  <a:gd name="connsiteX4" fmla="*/ 161925 w 1333500"/>
                  <a:gd name="connsiteY4" fmla="*/ 461963 h 1762125"/>
                  <a:gd name="connsiteX5" fmla="*/ 142875 w 1333500"/>
                  <a:gd name="connsiteY5" fmla="*/ 581025 h 1762125"/>
                  <a:gd name="connsiteX6" fmla="*/ 109537 w 1333500"/>
                  <a:gd name="connsiteY6" fmla="*/ 600075 h 1762125"/>
                  <a:gd name="connsiteX7" fmla="*/ 142875 w 1333500"/>
                  <a:gd name="connsiteY7" fmla="*/ 647700 h 1762125"/>
                  <a:gd name="connsiteX8" fmla="*/ 138112 w 1333500"/>
                  <a:gd name="connsiteY8" fmla="*/ 890588 h 1762125"/>
                  <a:gd name="connsiteX9" fmla="*/ 309562 w 1333500"/>
                  <a:gd name="connsiteY9" fmla="*/ 1171575 h 1762125"/>
                  <a:gd name="connsiteX10" fmla="*/ 328612 w 1333500"/>
                  <a:gd name="connsiteY10" fmla="*/ 1252538 h 1762125"/>
                  <a:gd name="connsiteX11" fmla="*/ 566737 w 1333500"/>
                  <a:gd name="connsiteY11" fmla="*/ 1409700 h 1762125"/>
                  <a:gd name="connsiteX12" fmla="*/ 638175 w 1333500"/>
                  <a:gd name="connsiteY12" fmla="*/ 1466850 h 1762125"/>
                  <a:gd name="connsiteX13" fmla="*/ 695325 w 1333500"/>
                  <a:gd name="connsiteY13" fmla="*/ 1581150 h 1762125"/>
                  <a:gd name="connsiteX14" fmla="*/ 809625 w 1333500"/>
                  <a:gd name="connsiteY14" fmla="*/ 1666875 h 1762125"/>
                  <a:gd name="connsiteX15" fmla="*/ 1009650 w 1333500"/>
                  <a:gd name="connsiteY15" fmla="*/ 1762125 h 1762125"/>
                  <a:gd name="connsiteX16" fmla="*/ 1143000 w 1333500"/>
                  <a:gd name="connsiteY16" fmla="*/ 1738313 h 1762125"/>
                  <a:gd name="connsiteX17" fmla="*/ 1176337 w 1333500"/>
                  <a:gd name="connsiteY17" fmla="*/ 1752600 h 1762125"/>
                  <a:gd name="connsiteX18" fmla="*/ 1333500 w 1333500"/>
                  <a:gd name="connsiteY18" fmla="*/ 1752600 h 1762125"/>
                  <a:gd name="connsiteX0" fmla="*/ 126205 w 1333500"/>
                  <a:gd name="connsiteY0" fmla="*/ 0 h 1743075"/>
                  <a:gd name="connsiteX1" fmla="*/ 0 w 1333500"/>
                  <a:gd name="connsiteY1" fmla="*/ 85725 h 1743075"/>
                  <a:gd name="connsiteX2" fmla="*/ 14287 w 1333500"/>
                  <a:gd name="connsiteY2" fmla="*/ 190500 h 1743075"/>
                  <a:gd name="connsiteX3" fmla="*/ 4762 w 1333500"/>
                  <a:gd name="connsiteY3" fmla="*/ 309563 h 1743075"/>
                  <a:gd name="connsiteX4" fmla="*/ 161925 w 1333500"/>
                  <a:gd name="connsiteY4" fmla="*/ 442913 h 1743075"/>
                  <a:gd name="connsiteX5" fmla="*/ 142875 w 1333500"/>
                  <a:gd name="connsiteY5" fmla="*/ 561975 h 1743075"/>
                  <a:gd name="connsiteX6" fmla="*/ 109537 w 1333500"/>
                  <a:gd name="connsiteY6" fmla="*/ 581025 h 1743075"/>
                  <a:gd name="connsiteX7" fmla="*/ 142875 w 1333500"/>
                  <a:gd name="connsiteY7" fmla="*/ 628650 h 1743075"/>
                  <a:gd name="connsiteX8" fmla="*/ 138112 w 1333500"/>
                  <a:gd name="connsiteY8" fmla="*/ 871538 h 1743075"/>
                  <a:gd name="connsiteX9" fmla="*/ 309562 w 1333500"/>
                  <a:gd name="connsiteY9" fmla="*/ 1152525 h 1743075"/>
                  <a:gd name="connsiteX10" fmla="*/ 328612 w 1333500"/>
                  <a:gd name="connsiteY10" fmla="*/ 1233488 h 1743075"/>
                  <a:gd name="connsiteX11" fmla="*/ 566737 w 1333500"/>
                  <a:gd name="connsiteY11" fmla="*/ 1390650 h 1743075"/>
                  <a:gd name="connsiteX12" fmla="*/ 638175 w 1333500"/>
                  <a:gd name="connsiteY12" fmla="*/ 1447800 h 1743075"/>
                  <a:gd name="connsiteX13" fmla="*/ 695325 w 1333500"/>
                  <a:gd name="connsiteY13" fmla="*/ 1562100 h 1743075"/>
                  <a:gd name="connsiteX14" fmla="*/ 809625 w 1333500"/>
                  <a:gd name="connsiteY14" fmla="*/ 1647825 h 1743075"/>
                  <a:gd name="connsiteX15" fmla="*/ 1009650 w 1333500"/>
                  <a:gd name="connsiteY15" fmla="*/ 1743075 h 1743075"/>
                  <a:gd name="connsiteX16" fmla="*/ 1143000 w 1333500"/>
                  <a:gd name="connsiteY16" fmla="*/ 1719263 h 1743075"/>
                  <a:gd name="connsiteX17" fmla="*/ 1176337 w 1333500"/>
                  <a:gd name="connsiteY17" fmla="*/ 1733550 h 1743075"/>
                  <a:gd name="connsiteX18" fmla="*/ 1333500 w 1333500"/>
                  <a:gd name="connsiteY18" fmla="*/ 1733550 h 1743075"/>
                  <a:gd name="connsiteX0" fmla="*/ 73817 w 1333500"/>
                  <a:gd name="connsiteY0" fmla="*/ 0 h 1795463"/>
                  <a:gd name="connsiteX1" fmla="*/ 0 w 1333500"/>
                  <a:gd name="connsiteY1" fmla="*/ 138113 h 1795463"/>
                  <a:gd name="connsiteX2" fmla="*/ 14287 w 1333500"/>
                  <a:gd name="connsiteY2" fmla="*/ 242888 h 1795463"/>
                  <a:gd name="connsiteX3" fmla="*/ 4762 w 1333500"/>
                  <a:gd name="connsiteY3" fmla="*/ 361951 h 1795463"/>
                  <a:gd name="connsiteX4" fmla="*/ 161925 w 1333500"/>
                  <a:gd name="connsiteY4" fmla="*/ 495301 h 1795463"/>
                  <a:gd name="connsiteX5" fmla="*/ 142875 w 1333500"/>
                  <a:gd name="connsiteY5" fmla="*/ 614363 h 1795463"/>
                  <a:gd name="connsiteX6" fmla="*/ 109537 w 1333500"/>
                  <a:gd name="connsiteY6" fmla="*/ 633413 h 1795463"/>
                  <a:gd name="connsiteX7" fmla="*/ 142875 w 1333500"/>
                  <a:gd name="connsiteY7" fmla="*/ 681038 h 1795463"/>
                  <a:gd name="connsiteX8" fmla="*/ 138112 w 1333500"/>
                  <a:gd name="connsiteY8" fmla="*/ 923926 h 1795463"/>
                  <a:gd name="connsiteX9" fmla="*/ 309562 w 1333500"/>
                  <a:gd name="connsiteY9" fmla="*/ 1204913 h 1795463"/>
                  <a:gd name="connsiteX10" fmla="*/ 328612 w 1333500"/>
                  <a:gd name="connsiteY10" fmla="*/ 1285876 h 1795463"/>
                  <a:gd name="connsiteX11" fmla="*/ 566737 w 1333500"/>
                  <a:gd name="connsiteY11" fmla="*/ 1443038 h 1795463"/>
                  <a:gd name="connsiteX12" fmla="*/ 638175 w 1333500"/>
                  <a:gd name="connsiteY12" fmla="*/ 1500188 h 1795463"/>
                  <a:gd name="connsiteX13" fmla="*/ 695325 w 1333500"/>
                  <a:gd name="connsiteY13" fmla="*/ 1614488 h 1795463"/>
                  <a:gd name="connsiteX14" fmla="*/ 809625 w 1333500"/>
                  <a:gd name="connsiteY14" fmla="*/ 1700213 h 1795463"/>
                  <a:gd name="connsiteX15" fmla="*/ 1009650 w 1333500"/>
                  <a:gd name="connsiteY15" fmla="*/ 1795463 h 1795463"/>
                  <a:gd name="connsiteX16" fmla="*/ 1143000 w 1333500"/>
                  <a:gd name="connsiteY16" fmla="*/ 1771651 h 1795463"/>
                  <a:gd name="connsiteX17" fmla="*/ 1176337 w 1333500"/>
                  <a:gd name="connsiteY17" fmla="*/ 1785938 h 1795463"/>
                  <a:gd name="connsiteX18" fmla="*/ 1333500 w 1333500"/>
                  <a:gd name="connsiteY18" fmla="*/ 1785938 h 1795463"/>
                  <a:gd name="connsiteX0" fmla="*/ 73817 w 1333500"/>
                  <a:gd name="connsiteY0" fmla="*/ 0 h 1795463"/>
                  <a:gd name="connsiteX1" fmla="*/ 111918 w 1333500"/>
                  <a:gd name="connsiteY1" fmla="*/ 64294 h 1795463"/>
                  <a:gd name="connsiteX2" fmla="*/ 0 w 1333500"/>
                  <a:gd name="connsiteY2" fmla="*/ 138113 h 1795463"/>
                  <a:gd name="connsiteX3" fmla="*/ 14287 w 1333500"/>
                  <a:gd name="connsiteY3" fmla="*/ 242888 h 1795463"/>
                  <a:gd name="connsiteX4" fmla="*/ 4762 w 1333500"/>
                  <a:gd name="connsiteY4" fmla="*/ 361951 h 1795463"/>
                  <a:gd name="connsiteX5" fmla="*/ 161925 w 1333500"/>
                  <a:gd name="connsiteY5" fmla="*/ 495301 h 1795463"/>
                  <a:gd name="connsiteX6" fmla="*/ 142875 w 1333500"/>
                  <a:gd name="connsiteY6" fmla="*/ 614363 h 1795463"/>
                  <a:gd name="connsiteX7" fmla="*/ 109537 w 1333500"/>
                  <a:gd name="connsiteY7" fmla="*/ 633413 h 1795463"/>
                  <a:gd name="connsiteX8" fmla="*/ 142875 w 1333500"/>
                  <a:gd name="connsiteY8" fmla="*/ 681038 h 1795463"/>
                  <a:gd name="connsiteX9" fmla="*/ 138112 w 1333500"/>
                  <a:gd name="connsiteY9" fmla="*/ 923926 h 1795463"/>
                  <a:gd name="connsiteX10" fmla="*/ 309562 w 1333500"/>
                  <a:gd name="connsiteY10" fmla="*/ 1204913 h 1795463"/>
                  <a:gd name="connsiteX11" fmla="*/ 328612 w 1333500"/>
                  <a:gd name="connsiteY11" fmla="*/ 1285876 h 1795463"/>
                  <a:gd name="connsiteX12" fmla="*/ 566737 w 1333500"/>
                  <a:gd name="connsiteY12" fmla="*/ 1443038 h 1795463"/>
                  <a:gd name="connsiteX13" fmla="*/ 638175 w 1333500"/>
                  <a:gd name="connsiteY13" fmla="*/ 1500188 h 1795463"/>
                  <a:gd name="connsiteX14" fmla="*/ 695325 w 1333500"/>
                  <a:gd name="connsiteY14" fmla="*/ 1614488 h 1795463"/>
                  <a:gd name="connsiteX15" fmla="*/ 809625 w 1333500"/>
                  <a:gd name="connsiteY15" fmla="*/ 1700213 h 1795463"/>
                  <a:gd name="connsiteX16" fmla="*/ 1009650 w 1333500"/>
                  <a:gd name="connsiteY16" fmla="*/ 1795463 h 1795463"/>
                  <a:gd name="connsiteX17" fmla="*/ 1143000 w 1333500"/>
                  <a:gd name="connsiteY17" fmla="*/ 1771651 h 1795463"/>
                  <a:gd name="connsiteX18" fmla="*/ 1176337 w 1333500"/>
                  <a:gd name="connsiteY18" fmla="*/ 1785938 h 1795463"/>
                  <a:gd name="connsiteX19" fmla="*/ 1333500 w 1333500"/>
                  <a:gd name="connsiteY19" fmla="*/ 1785938 h 1795463"/>
                  <a:gd name="connsiteX0" fmla="*/ 73817 w 1333500"/>
                  <a:gd name="connsiteY0" fmla="*/ 0 h 1795463"/>
                  <a:gd name="connsiteX1" fmla="*/ 111918 w 1333500"/>
                  <a:gd name="connsiteY1" fmla="*/ 64294 h 1795463"/>
                  <a:gd name="connsiteX2" fmla="*/ 0 w 1333500"/>
                  <a:gd name="connsiteY2" fmla="*/ 138113 h 1795463"/>
                  <a:gd name="connsiteX3" fmla="*/ 16668 w 1333500"/>
                  <a:gd name="connsiteY3" fmla="*/ 178594 h 1795463"/>
                  <a:gd name="connsiteX4" fmla="*/ 14287 w 1333500"/>
                  <a:gd name="connsiteY4" fmla="*/ 242888 h 1795463"/>
                  <a:gd name="connsiteX5" fmla="*/ 4762 w 1333500"/>
                  <a:gd name="connsiteY5" fmla="*/ 361951 h 1795463"/>
                  <a:gd name="connsiteX6" fmla="*/ 161925 w 1333500"/>
                  <a:gd name="connsiteY6" fmla="*/ 495301 h 1795463"/>
                  <a:gd name="connsiteX7" fmla="*/ 142875 w 1333500"/>
                  <a:gd name="connsiteY7" fmla="*/ 614363 h 1795463"/>
                  <a:gd name="connsiteX8" fmla="*/ 109537 w 1333500"/>
                  <a:gd name="connsiteY8" fmla="*/ 633413 h 1795463"/>
                  <a:gd name="connsiteX9" fmla="*/ 142875 w 1333500"/>
                  <a:gd name="connsiteY9" fmla="*/ 681038 h 1795463"/>
                  <a:gd name="connsiteX10" fmla="*/ 138112 w 1333500"/>
                  <a:gd name="connsiteY10" fmla="*/ 923926 h 1795463"/>
                  <a:gd name="connsiteX11" fmla="*/ 309562 w 1333500"/>
                  <a:gd name="connsiteY11" fmla="*/ 1204913 h 1795463"/>
                  <a:gd name="connsiteX12" fmla="*/ 328612 w 1333500"/>
                  <a:gd name="connsiteY12" fmla="*/ 1285876 h 1795463"/>
                  <a:gd name="connsiteX13" fmla="*/ 566737 w 1333500"/>
                  <a:gd name="connsiteY13" fmla="*/ 1443038 h 1795463"/>
                  <a:gd name="connsiteX14" fmla="*/ 638175 w 1333500"/>
                  <a:gd name="connsiteY14" fmla="*/ 1500188 h 1795463"/>
                  <a:gd name="connsiteX15" fmla="*/ 695325 w 1333500"/>
                  <a:gd name="connsiteY15" fmla="*/ 1614488 h 1795463"/>
                  <a:gd name="connsiteX16" fmla="*/ 809625 w 1333500"/>
                  <a:gd name="connsiteY16" fmla="*/ 1700213 h 1795463"/>
                  <a:gd name="connsiteX17" fmla="*/ 1009650 w 1333500"/>
                  <a:gd name="connsiteY17" fmla="*/ 1795463 h 1795463"/>
                  <a:gd name="connsiteX18" fmla="*/ 1143000 w 1333500"/>
                  <a:gd name="connsiteY18" fmla="*/ 1771651 h 1795463"/>
                  <a:gd name="connsiteX19" fmla="*/ 1176337 w 1333500"/>
                  <a:gd name="connsiteY19" fmla="*/ 1785938 h 1795463"/>
                  <a:gd name="connsiteX20" fmla="*/ 1333500 w 1333500"/>
                  <a:gd name="connsiteY20" fmla="*/ 1785938 h 1795463"/>
                  <a:gd name="connsiteX0" fmla="*/ 73817 w 1333500"/>
                  <a:gd name="connsiteY0" fmla="*/ 0 h 1795463"/>
                  <a:gd name="connsiteX1" fmla="*/ 111918 w 1333500"/>
                  <a:gd name="connsiteY1" fmla="*/ 64294 h 1795463"/>
                  <a:gd name="connsiteX2" fmla="*/ 0 w 1333500"/>
                  <a:gd name="connsiteY2" fmla="*/ 138113 h 1795463"/>
                  <a:gd name="connsiteX3" fmla="*/ 16668 w 1333500"/>
                  <a:gd name="connsiteY3" fmla="*/ 178594 h 1795463"/>
                  <a:gd name="connsiteX4" fmla="*/ 7143 w 1333500"/>
                  <a:gd name="connsiteY4" fmla="*/ 245269 h 1795463"/>
                  <a:gd name="connsiteX5" fmla="*/ 4762 w 1333500"/>
                  <a:gd name="connsiteY5" fmla="*/ 361951 h 1795463"/>
                  <a:gd name="connsiteX6" fmla="*/ 161925 w 1333500"/>
                  <a:gd name="connsiteY6" fmla="*/ 495301 h 1795463"/>
                  <a:gd name="connsiteX7" fmla="*/ 142875 w 1333500"/>
                  <a:gd name="connsiteY7" fmla="*/ 614363 h 1795463"/>
                  <a:gd name="connsiteX8" fmla="*/ 109537 w 1333500"/>
                  <a:gd name="connsiteY8" fmla="*/ 633413 h 1795463"/>
                  <a:gd name="connsiteX9" fmla="*/ 142875 w 1333500"/>
                  <a:gd name="connsiteY9" fmla="*/ 681038 h 1795463"/>
                  <a:gd name="connsiteX10" fmla="*/ 138112 w 1333500"/>
                  <a:gd name="connsiteY10" fmla="*/ 923926 h 1795463"/>
                  <a:gd name="connsiteX11" fmla="*/ 309562 w 1333500"/>
                  <a:gd name="connsiteY11" fmla="*/ 1204913 h 1795463"/>
                  <a:gd name="connsiteX12" fmla="*/ 328612 w 1333500"/>
                  <a:gd name="connsiteY12" fmla="*/ 1285876 h 1795463"/>
                  <a:gd name="connsiteX13" fmla="*/ 566737 w 1333500"/>
                  <a:gd name="connsiteY13" fmla="*/ 1443038 h 1795463"/>
                  <a:gd name="connsiteX14" fmla="*/ 638175 w 1333500"/>
                  <a:gd name="connsiteY14" fmla="*/ 1500188 h 1795463"/>
                  <a:gd name="connsiteX15" fmla="*/ 695325 w 1333500"/>
                  <a:gd name="connsiteY15" fmla="*/ 1614488 h 1795463"/>
                  <a:gd name="connsiteX16" fmla="*/ 809625 w 1333500"/>
                  <a:gd name="connsiteY16" fmla="*/ 1700213 h 1795463"/>
                  <a:gd name="connsiteX17" fmla="*/ 1009650 w 1333500"/>
                  <a:gd name="connsiteY17" fmla="*/ 1795463 h 1795463"/>
                  <a:gd name="connsiteX18" fmla="*/ 1143000 w 1333500"/>
                  <a:gd name="connsiteY18" fmla="*/ 1771651 h 1795463"/>
                  <a:gd name="connsiteX19" fmla="*/ 1176337 w 1333500"/>
                  <a:gd name="connsiteY19" fmla="*/ 1785938 h 1795463"/>
                  <a:gd name="connsiteX20" fmla="*/ 1333500 w 1333500"/>
                  <a:gd name="connsiteY20" fmla="*/ 1785938 h 1795463"/>
                  <a:gd name="connsiteX0" fmla="*/ 123823 w 1333500"/>
                  <a:gd name="connsiteY0" fmla="*/ 0 h 1766888"/>
                  <a:gd name="connsiteX1" fmla="*/ 111918 w 1333500"/>
                  <a:gd name="connsiteY1" fmla="*/ 35719 h 1766888"/>
                  <a:gd name="connsiteX2" fmla="*/ 0 w 1333500"/>
                  <a:gd name="connsiteY2" fmla="*/ 109538 h 1766888"/>
                  <a:gd name="connsiteX3" fmla="*/ 16668 w 1333500"/>
                  <a:gd name="connsiteY3" fmla="*/ 150019 h 1766888"/>
                  <a:gd name="connsiteX4" fmla="*/ 7143 w 1333500"/>
                  <a:gd name="connsiteY4" fmla="*/ 216694 h 1766888"/>
                  <a:gd name="connsiteX5" fmla="*/ 4762 w 1333500"/>
                  <a:gd name="connsiteY5" fmla="*/ 333376 h 1766888"/>
                  <a:gd name="connsiteX6" fmla="*/ 161925 w 1333500"/>
                  <a:gd name="connsiteY6" fmla="*/ 466726 h 1766888"/>
                  <a:gd name="connsiteX7" fmla="*/ 142875 w 1333500"/>
                  <a:gd name="connsiteY7" fmla="*/ 585788 h 1766888"/>
                  <a:gd name="connsiteX8" fmla="*/ 109537 w 1333500"/>
                  <a:gd name="connsiteY8" fmla="*/ 604838 h 1766888"/>
                  <a:gd name="connsiteX9" fmla="*/ 142875 w 1333500"/>
                  <a:gd name="connsiteY9" fmla="*/ 652463 h 1766888"/>
                  <a:gd name="connsiteX10" fmla="*/ 138112 w 1333500"/>
                  <a:gd name="connsiteY10" fmla="*/ 895351 h 1766888"/>
                  <a:gd name="connsiteX11" fmla="*/ 309562 w 1333500"/>
                  <a:gd name="connsiteY11" fmla="*/ 1176338 h 1766888"/>
                  <a:gd name="connsiteX12" fmla="*/ 328612 w 1333500"/>
                  <a:gd name="connsiteY12" fmla="*/ 1257301 h 1766888"/>
                  <a:gd name="connsiteX13" fmla="*/ 566737 w 1333500"/>
                  <a:gd name="connsiteY13" fmla="*/ 1414463 h 1766888"/>
                  <a:gd name="connsiteX14" fmla="*/ 638175 w 1333500"/>
                  <a:gd name="connsiteY14" fmla="*/ 1471613 h 1766888"/>
                  <a:gd name="connsiteX15" fmla="*/ 695325 w 1333500"/>
                  <a:gd name="connsiteY15" fmla="*/ 1585913 h 1766888"/>
                  <a:gd name="connsiteX16" fmla="*/ 809625 w 1333500"/>
                  <a:gd name="connsiteY16" fmla="*/ 1671638 h 1766888"/>
                  <a:gd name="connsiteX17" fmla="*/ 1009650 w 1333500"/>
                  <a:gd name="connsiteY17" fmla="*/ 1766888 h 1766888"/>
                  <a:gd name="connsiteX18" fmla="*/ 1143000 w 1333500"/>
                  <a:gd name="connsiteY18" fmla="*/ 1743076 h 1766888"/>
                  <a:gd name="connsiteX19" fmla="*/ 1176337 w 1333500"/>
                  <a:gd name="connsiteY19" fmla="*/ 1757363 h 1766888"/>
                  <a:gd name="connsiteX20" fmla="*/ 1333500 w 1333500"/>
                  <a:gd name="connsiteY20" fmla="*/ 1757363 h 1766888"/>
                  <a:gd name="connsiteX0" fmla="*/ 123823 w 1333500"/>
                  <a:gd name="connsiteY0" fmla="*/ 0 h 1766888"/>
                  <a:gd name="connsiteX1" fmla="*/ 95249 w 1333500"/>
                  <a:gd name="connsiteY1" fmla="*/ 35719 h 1766888"/>
                  <a:gd name="connsiteX2" fmla="*/ 0 w 1333500"/>
                  <a:gd name="connsiteY2" fmla="*/ 109538 h 1766888"/>
                  <a:gd name="connsiteX3" fmla="*/ 16668 w 1333500"/>
                  <a:gd name="connsiteY3" fmla="*/ 150019 h 1766888"/>
                  <a:gd name="connsiteX4" fmla="*/ 7143 w 1333500"/>
                  <a:gd name="connsiteY4" fmla="*/ 216694 h 1766888"/>
                  <a:gd name="connsiteX5" fmla="*/ 4762 w 1333500"/>
                  <a:gd name="connsiteY5" fmla="*/ 333376 h 1766888"/>
                  <a:gd name="connsiteX6" fmla="*/ 161925 w 1333500"/>
                  <a:gd name="connsiteY6" fmla="*/ 466726 h 1766888"/>
                  <a:gd name="connsiteX7" fmla="*/ 142875 w 1333500"/>
                  <a:gd name="connsiteY7" fmla="*/ 585788 h 1766888"/>
                  <a:gd name="connsiteX8" fmla="*/ 109537 w 1333500"/>
                  <a:gd name="connsiteY8" fmla="*/ 604838 h 1766888"/>
                  <a:gd name="connsiteX9" fmla="*/ 142875 w 1333500"/>
                  <a:gd name="connsiteY9" fmla="*/ 652463 h 1766888"/>
                  <a:gd name="connsiteX10" fmla="*/ 138112 w 1333500"/>
                  <a:gd name="connsiteY10" fmla="*/ 895351 h 1766888"/>
                  <a:gd name="connsiteX11" fmla="*/ 309562 w 1333500"/>
                  <a:gd name="connsiteY11" fmla="*/ 1176338 h 1766888"/>
                  <a:gd name="connsiteX12" fmla="*/ 328612 w 1333500"/>
                  <a:gd name="connsiteY12" fmla="*/ 1257301 h 1766888"/>
                  <a:gd name="connsiteX13" fmla="*/ 566737 w 1333500"/>
                  <a:gd name="connsiteY13" fmla="*/ 1414463 h 1766888"/>
                  <a:gd name="connsiteX14" fmla="*/ 638175 w 1333500"/>
                  <a:gd name="connsiteY14" fmla="*/ 1471613 h 1766888"/>
                  <a:gd name="connsiteX15" fmla="*/ 695325 w 1333500"/>
                  <a:gd name="connsiteY15" fmla="*/ 1585913 h 1766888"/>
                  <a:gd name="connsiteX16" fmla="*/ 809625 w 1333500"/>
                  <a:gd name="connsiteY16" fmla="*/ 1671638 h 1766888"/>
                  <a:gd name="connsiteX17" fmla="*/ 1009650 w 1333500"/>
                  <a:gd name="connsiteY17" fmla="*/ 1766888 h 1766888"/>
                  <a:gd name="connsiteX18" fmla="*/ 1143000 w 1333500"/>
                  <a:gd name="connsiteY18" fmla="*/ 1743076 h 1766888"/>
                  <a:gd name="connsiteX19" fmla="*/ 1176337 w 1333500"/>
                  <a:gd name="connsiteY19" fmla="*/ 1757363 h 1766888"/>
                  <a:gd name="connsiteX20" fmla="*/ 1333500 w 1333500"/>
                  <a:gd name="connsiteY20" fmla="*/ 1757363 h 176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3500" h="1766888">
                    <a:moveTo>
                      <a:pt x="123823" y="0"/>
                    </a:moveTo>
                    <a:cubicBezTo>
                      <a:pt x="111917" y="21431"/>
                      <a:pt x="107155" y="14288"/>
                      <a:pt x="95249" y="35719"/>
                    </a:cubicBezTo>
                    <a:lnTo>
                      <a:pt x="0" y="109538"/>
                    </a:lnTo>
                    <a:cubicBezTo>
                      <a:pt x="2381" y="123032"/>
                      <a:pt x="14287" y="136525"/>
                      <a:pt x="16668" y="150019"/>
                    </a:cubicBezTo>
                    <a:cubicBezTo>
                      <a:pt x="15874" y="171450"/>
                      <a:pt x="7937" y="195263"/>
                      <a:pt x="7143" y="216694"/>
                    </a:cubicBezTo>
                    <a:cubicBezTo>
                      <a:pt x="6349" y="255588"/>
                      <a:pt x="5556" y="294482"/>
                      <a:pt x="4762" y="333376"/>
                    </a:cubicBezTo>
                    <a:lnTo>
                      <a:pt x="161925" y="466726"/>
                    </a:lnTo>
                    <a:lnTo>
                      <a:pt x="142875" y="585788"/>
                    </a:lnTo>
                    <a:lnTo>
                      <a:pt x="109537" y="604838"/>
                    </a:lnTo>
                    <a:lnTo>
                      <a:pt x="142875" y="652463"/>
                    </a:lnTo>
                    <a:cubicBezTo>
                      <a:pt x="141287" y="733426"/>
                      <a:pt x="139700" y="814388"/>
                      <a:pt x="138112" y="895351"/>
                    </a:cubicBezTo>
                    <a:lnTo>
                      <a:pt x="309562" y="1176338"/>
                    </a:lnTo>
                    <a:lnTo>
                      <a:pt x="328612" y="1257301"/>
                    </a:lnTo>
                    <a:lnTo>
                      <a:pt x="566737" y="1414463"/>
                    </a:lnTo>
                    <a:lnTo>
                      <a:pt x="638175" y="1471613"/>
                    </a:lnTo>
                    <a:lnTo>
                      <a:pt x="695325" y="1585913"/>
                    </a:lnTo>
                    <a:lnTo>
                      <a:pt x="809625" y="1671638"/>
                    </a:lnTo>
                    <a:lnTo>
                      <a:pt x="1009650" y="1766888"/>
                    </a:lnTo>
                    <a:lnTo>
                      <a:pt x="1143000" y="1743076"/>
                    </a:lnTo>
                    <a:lnTo>
                      <a:pt x="1176337" y="1757363"/>
                    </a:lnTo>
                    <a:lnTo>
                      <a:pt x="1333500" y="1757363"/>
                    </a:lnTo>
                  </a:path>
                </a:pathLst>
              </a:custGeom>
              <a:no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Freeform 14"/>
              <p:cNvSpPr/>
              <p:nvPr/>
            </p:nvSpPr>
            <p:spPr>
              <a:xfrm>
                <a:off x="4287350" y="3279381"/>
                <a:ext cx="781695" cy="1625732"/>
              </a:xfrm>
              <a:custGeom>
                <a:avLst/>
                <a:gdLst>
                  <a:gd name="connsiteX0" fmla="*/ 504825 w 776288"/>
                  <a:gd name="connsiteY0" fmla="*/ 0 h 1614487"/>
                  <a:gd name="connsiteX1" fmla="*/ 776288 w 776288"/>
                  <a:gd name="connsiteY1" fmla="*/ 509587 h 1614487"/>
                  <a:gd name="connsiteX2" fmla="*/ 709613 w 776288"/>
                  <a:gd name="connsiteY2" fmla="*/ 576262 h 1614487"/>
                  <a:gd name="connsiteX3" fmla="*/ 638175 w 776288"/>
                  <a:gd name="connsiteY3" fmla="*/ 571500 h 1614487"/>
                  <a:gd name="connsiteX4" fmla="*/ 623888 w 776288"/>
                  <a:gd name="connsiteY4" fmla="*/ 695325 h 1614487"/>
                  <a:gd name="connsiteX5" fmla="*/ 571500 w 776288"/>
                  <a:gd name="connsiteY5" fmla="*/ 742950 h 1614487"/>
                  <a:gd name="connsiteX6" fmla="*/ 481013 w 776288"/>
                  <a:gd name="connsiteY6" fmla="*/ 728662 h 1614487"/>
                  <a:gd name="connsiteX7" fmla="*/ 485775 w 776288"/>
                  <a:gd name="connsiteY7" fmla="*/ 904875 h 1614487"/>
                  <a:gd name="connsiteX8" fmla="*/ 604838 w 776288"/>
                  <a:gd name="connsiteY8" fmla="*/ 1114425 h 1614487"/>
                  <a:gd name="connsiteX9" fmla="*/ 671513 w 776288"/>
                  <a:gd name="connsiteY9" fmla="*/ 1128712 h 1614487"/>
                  <a:gd name="connsiteX10" fmla="*/ 666750 w 776288"/>
                  <a:gd name="connsiteY10" fmla="*/ 1219200 h 1614487"/>
                  <a:gd name="connsiteX11" fmla="*/ 542925 w 776288"/>
                  <a:gd name="connsiteY11" fmla="*/ 1357312 h 1614487"/>
                  <a:gd name="connsiteX12" fmla="*/ 528638 w 776288"/>
                  <a:gd name="connsiteY12" fmla="*/ 1462087 h 1614487"/>
                  <a:gd name="connsiteX13" fmla="*/ 423863 w 776288"/>
                  <a:gd name="connsiteY13" fmla="*/ 1457325 h 1614487"/>
                  <a:gd name="connsiteX14" fmla="*/ 400050 w 776288"/>
                  <a:gd name="connsiteY14" fmla="*/ 1500187 h 1614487"/>
                  <a:gd name="connsiteX15" fmla="*/ 347663 w 776288"/>
                  <a:gd name="connsiteY15" fmla="*/ 1466850 h 1614487"/>
                  <a:gd name="connsiteX16" fmla="*/ 257175 w 776288"/>
                  <a:gd name="connsiteY16" fmla="*/ 1614487 h 1614487"/>
                  <a:gd name="connsiteX17" fmla="*/ 123825 w 776288"/>
                  <a:gd name="connsiteY17" fmla="*/ 1581150 h 1614487"/>
                  <a:gd name="connsiteX18" fmla="*/ 90488 w 776288"/>
                  <a:gd name="connsiteY18" fmla="*/ 1514475 h 1614487"/>
                  <a:gd name="connsiteX19" fmla="*/ 0 w 776288"/>
                  <a:gd name="connsiteY19" fmla="*/ 1519237 h 161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6288" h="1614487">
                    <a:moveTo>
                      <a:pt x="504825" y="0"/>
                    </a:moveTo>
                    <a:lnTo>
                      <a:pt x="776288" y="509587"/>
                    </a:lnTo>
                    <a:lnTo>
                      <a:pt x="709613" y="576262"/>
                    </a:lnTo>
                    <a:lnTo>
                      <a:pt x="638175" y="571500"/>
                    </a:lnTo>
                    <a:lnTo>
                      <a:pt x="623888" y="695325"/>
                    </a:lnTo>
                    <a:lnTo>
                      <a:pt x="571500" y="742950"/>
                    </a:lnTo>
                    <a:lnTo>
                      <a:pt x="481013" y="728662"/>
                    </a:lnTo>
                    <a:lnTo>
                      <a:pt x="485775" y="904875"/>
                    </a:lnTo>
                    <a:lnTo>
                      <a:pt x="604838" y="1114425"/>
                    </a:lnTo>
                    <a:lnTo>
                      <a:pt x="671513" y="1128712"/>
                    </a:lnTo>
                    <a:lnTo>
                      <a:pt x="666750" y="1219200"/>
                    </a:lnTo>
                    <a:lnTo>
                      <a:pt x="542925" y="1357312"/>
                    </a:lnTo>
                    <a:lnTo>
                      <a:pt x="528638" y="1462087"/>
                    </a:lnTo>
                    <a:lnTo>
                      <a:pt x="423863" y="1457325"/>
                    </a:lnTo>
                    <a:lnTo>
                      <a:pt x="400050" y="1500187"/>
                    </a:lnTo>
                    <a:lnTo>
                      <a:pt x="347663" y="1466850"/>
                    </a:lnTo>
                    <a:lnTo>
                      <a:pt x="257175" y="1614487"/>
                    </a:lnTo>
                    <a:lnTo>
                      <a:pt x="123825" y="1581150"/>
                    </a:lnTo>
                    <a:lnTo>
                      <a:pt x="90488" y="1514475"/>
                    </a:lnTo>
                    <a:lnTo>
                      <a:pt x="0" y="1519237"/>
                    </a:lnTo>
                  </a:path>
                </a:pathLst>
              </a:custGeom>
              <a:no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Freeform 15"/>
              <p:cNvSpPr/>
              <p:nvPr/>
            </p:nvSpPr>
            <p:spPr>
              <a:xfrm>
                <a:off x="4915584" y="3051587"/>
                <a:ext cx="1280444" cy="462782"/>
              </a:xfrm>
              <a:custGeom>
                <a:avLst/>
                <a:gdLst>
                  <a:gd name="connsiteX0" fmla="*/ 0 w 1271587"/>
                  <a:gd name="connsiteY0" fmla="*/ 242887 h 481012"/>
                  <a:gd name="connsiteX1" fmla="*/ 76200 w 1271587"/>
                  <a:gd name="connsiteY1" fmla="*/ 338137 h 481012"/>
                  <a:gd name="connsiteX2" fmla="*/ 204787 w 1271587"/>
                  <a:gd name="connsiteY2" fmla="*/ 328612 h 481012"/>
                  <a:gd name="connsiteX3" fmla="*/ 338137 w 1271587"/>
                  <a:gd name="connsiteY3" fmla="*/ 376237 h 481012"/>
                  <a:gd name="connsiteX4" fmla="*/ 390525 w 1271587"/>
                  <a:gd name="connsiteY4" fmla="*/ 414337 h 481012"/>
                  <a:gd name="connsiteX5" fmla="*/ 523875 w 1271587"/>
                  <a:gd name="connsiteY5" fmla="*/ 419100 h 481012"/>
                  <a:gd name="connsiteX6" fmla="*/ 590550 w 1271587"/>
                  <a:gd name="connsiteY6" fmla="*/ 476250 h 481012"/>
                  <a:gd name="connsiteX7" fmla="*/ 790575 w 1271587"/>
                  <a:gd name="connsiteY7" fmla="*/ 481012 h 481012"/>
                  <a:gd name="connsiteX8" fmla="*/ 900112 w 1271587"/>
                  <a:gd name="connsiteY8" fmla="*/ 295275 h 481012"/>
                  <a:gd name="connsiteX9" fmla="*/ 1271587 w 1271587"/>
                  <a:gd name="connsiteY9" fmla="*/ 304800 h 481012"/>
                  <a:gd name="connsiteX10" fmla="*/ 1271587 w 1271587"/>
                  <a:gd name="connsiteY10" fmla="*/ 0 h 481012"/>
                  <a:gd name="connsiteX0" fmla="*/ 0 w 1271587"/>
                  <a:gd name="connsiteY0" fmla="*/ 221456 h 459581"/>
                  <a:gd name="connsiteX1" fmla="*/ 76200 w 1271587"/>
                  <a:gd name="connsiteY1" fmla="*/ 316706 h 459581"/>
                  <a:gd name="connsiteX2" fmla="*/ 204787 w 1271587"/>
                  <a:gd name="connsiteY2" fmla="*/ 307181 h 459581"/>
                  <a:gd name="connsiteX3" fmla="*/ 338137 w 1271587"/>
                  <a:gd name="connsiteY3" fmla="*/ 354806 h 459581"/>
                  <a:gd name="connsiteX4" fmla="*/ 390525 w 1271587"/>
                  <a:gd name="connsiteY4" fmla="*/ 392906 h 459581"/>
                  <a:gd name="connsiteX5" fmla="*/ 523875 w 1271587"/>
                  <a:gd name="connsiteY5" fmla="*/ 397669 h 459581"/>
                  <a:gd name="connsiteX6" fmla="*/ 590550 w 1271587"/>
                  <a:gd name="connsiteY6" fmla="*/ 454819 h 459581"/>
                  <a:gd name="connsiteX7" fmla="*/ 790575 w 1271587"/>
                  <a:gd name="connsiteY7" fmla="*/ 459581 h 459581"/>
                  <a:gd name="connsiteX8" fmla="*/ 900112 w 1271587"/>
                  <a:gd name="connsiteY8" fmla="*/ 273844 h 459581"/>
                  <a:gd name="connsiteX9" fmla="*/ 1271587 w 1271587"/>
                  <a:gd name="connsiteY9" fmla="*/ 283369 h 459581"/>
                  <a:gd name="connsiteX10" fmla="*/ 1271587 w 1271587"/>
                  <a:gd name="connsiteY10" fmla="*/ 0 h 45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1587" h="459581">
                    <a:moveTo>
                      <a:pt x="0" y="221456"/>
                    </a:moveTo>
                    <a:lnTo>
                      <a:pt x="76200" y="316706"/>
                    </a:lnTo>
                    <a:lnTo>
                      <a:pt x="204787" y="307181"/>
                    </a:lnTo>
                    <a:lnTo>
                      <a:pt x="338137" y="354806"/>
                    </a:lnTo>
                    <a:lnTo>
                      <a:pt x="390525" y="392906"/>
                    </a:lnTo>
                    <a:lnTo>
                      <a:pt x="523875" y="397669"/>
                    </a:lnTo>
                    <a:lnTo>
                      <a:pt x="590550" y="454819"/>
                    </a:lnTo>
                    <a:lnTo>
                      <a:pt x="790575" y="459581"/>
                    </a:lnTo>
                    <a:lnTo>
                      <a:pt x="900112" y="273844"/>
                    </a:lnTo>
                    <a:lnTo>
                      <a:pt x="1271587" y="283369"/>
                    </a:lnTo>
                    <a:lnTo>
                      <a:pt x="1271587" y="0"/>
                    </a:lnTo>
                  </a:path>
                </a:pathLst>
              </a:custGeom>
              <a:no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Freeform 16"/>
              <p:cNvSpPr/>
              <p:nvPr/>
            </p:nvSpPr>
            <p:spPr>
              <a:xfrm>
                <a:off x="5059454" y="3591100"/>
                <a:ext cx="1462679" cy="503546"/>
              </a:xfrm>
              <a:custGeom>
                <a:avLst/>
                <a:gdLst>
                  <a:gd name="connsiteX0" fmla="*/ 0 w 1452562"/>
                  <a:gd name="connsiteY0" fmla="*/ 200025 h 500063"/>
                  <a:gd name="connsiteX1" fmla="*/ 147637 w 1452562"/>
                  <a:gd name="connsiteY1" fmla="*/ 190500 h 500063"/>
                  <a:gd name="connsiteX2" fmla="*/ 157162 w 1452562"/>
                  <a:gd name="connsiteY2" fmla="*/ 119063 h 500063"/>
                  <a:gd name="connsiteX3" fmla="*/ 238125 w 1452562"/>
                  <a:gd name="connsiteY3" fmla="*/ 190500 h 500063"/>
                  <a:gd name="connsiteX4" fmla="*/ 423862 w 1452562"/>
                  <a:gd name="connsiteY4" fmla="*/ 104775 h 500063"/>
                  <a:gd name="connsiteX5" fmla="*/ 438150 w 1452562"/>
                  <a:gd name="connsiteY5" fmla="*/ 42863 h 500063"/>
                  <a:gd name="connsiteX6" fmla="*/ 538162 w 1452562"/>
                  <a:gd name="connsiteY6" fmla="*/ 0 h 500063"/>
                  <a:gd name="connsiteX7" fmla="*/ 652462 w 1452562"/>
                  <a:gd name="connsiteY7" fmla="*/ 28575 h 500063"/>
                  <a:gd name="connsiteX8" fmla="*/ 728662 w 1452562"/>
                  <a:gd name="connsiteY8" fmla="*/ 23813 h 500063"/>
                  <a:gd name="connsiteX9" fmla="*/ 1090612 w 1452562"/>
                  <a:gd name="connsiteY9" fmla="*/ 285750 h 500063"/>
                  <a:gd name="connsiteX10" fmla="*/ 1157287 w 1452562"/>
                  <a:gd name="connsiteY10" fmla="*/ 233363 h 500063"/>
                  <a:gd name="connsiteX11" fmla="*/ 1228725 w 1452562"/>
                  <a:gd name="connsiteY11" fmla="*/ 290513 h 500063"/>
                  <a:gd name="connsiteX12" fmla="*/ 1219200 w 1452562"/>
                  <a:gd name="connsiteY12" fmla="*/ 342900 h 500063"/>
                  <a:gd name="connsiteX13" fmla="*/ 1219200 w 1452562"/>
                  <a:gd name="connsiteY13" fmla="*/ 476250 h 500063"/>
                  <a:gd name="connsiteX14" fmla="*/ 1271587 w 1452562"/>
                  <a:gd name="connsiteY14" fmla="*/ 476250 h 500063"/>
                  <a:gd name="connsiteX15" fmla="*/ 1357312 w 1452562"/>
                  <a:gd name="connsiteY15" fmla="*/ 438150 h 500063"/>
                  <a:gd name="connsiteX16" fmla="*/ 1452562 w 1452562"/>
                  <a:gd name="connsiteY16" fmla="*/ 500063 h 500063"/>
                  <a:gd name="connsiteX0" fmla="*/ 0 w 1452562"/>
                  <a:gd name="connsiteY0" fmla="*/ 200025 h 500063"/>
                  <a:gd name="connsiteX1" fmla="*/ 147637 w 1452562"/>
                  <a:gd name="connsiteY1" fmla="*/ 190500 h 500063"/>
                  <a:gd name="connsiteX2" fmla="*/ 157162 w 1452562"/>
                  <a:gd name="connsiteY2" fmla="*/ 119063 h 500063"/>
                  <a:gd name="connsiteX3" fmla="*/ 238125 w 1452562"/>
                  <a:gd name="connsiteY3" fmla="*/ 190500 h 500063"/>
                  <a:gd name="connsiteX4" fmla="*/ 423862 w 1452562"/>
                  <a:gd name="connsiteY4" fmla="*/ 104775 h 500063"/>
                  <a:gd name="connsiteX5" fmla="*/ 438150 w 1452562"/>
                  <a:gd name="connsiteY5" fmla="*/ 42863 h 500063"/>
                  <a:gd name="connsiteX6" fmla="*/ 538162 w 1452562"/>
                  <a:gd name="connsiteY6" fmla="*/ 0 h 500063"/>
                  <a:gd name="connsiteX7" fmla="*/ 652462 w 1452562"/>
                  <a:gd name="connsiteY7" fmla="*/ 28575 h 500063"/>
                  <a:gd name="connsiteX8" fmla="*/ 728662 w 1452562"/>
                  <a:gd name="connsiteY8" fmla="*/ 23813 h 500063"/>
                  <a:gd name="connsiteX9" fmla="*/ 862012 w 1452562"/>
                  <a:gd name="connsiteY9" fmla="*/ 109538 h 500063"/>
                  <a:gd name="connsiteX10" fmla="*/ 1090612 w 1452562"/>
                  <a:gd name="connsiteY10" fmla="*/ 285750 h 500063"/>
                  <a:gd name="connsiteX11" fmla="*/ 1157287 w 1452562"/>
                  <a:gd name="connsiteY11" fmla="*/ 233363 h 500063"/>
                  <a:gd name="connsiteX12" fmla="*/ 1228725 w 1452562"/>
                  <a:gd name="connsiteY12" fmla="*/ 290513 h 500063"/>
                  <a:gd name="connsiteX13" fmla="*/ 1219200 w 1452562"/>
                  <a:gd name="connsiteY13" fmla="*/ 342900 h 500063"/>
                  <a:gd name="connsiteX14" fmla="*/ 1219200 w 1452562"/>
                  <a:gd name="connsiteY14" fmla="*/ 476250 h 500063"/>
                  <a:gd name="connsiteX15" fmla="*/ 1271587 w 1452562"/>
                  <a:gd name="connsiteY15" fmla="*/ 476250 h 500063"/>
                  <a:gd name="connsiteX16" fmla="*/ 1357312 w 1452562"/>
                  <a:gd name="connsiteY16" fmla="*/ 438150 h 500063"/>
                  <a:gd name="connsiteX17" fmla="*/ 1452562 w 1452562"/>
                  <a:gd name="connsiteY17" fmla="*/ 500063 h 50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52562" h="500063">
                    <a:moveTo>
                      <a:pt x="0" y="200025"/>
                    </a:moveTo>
                    <a:lnTo>
                      <a:pt x="147637" y="190500"/>
                    </a:lnTo>
                    <a:lnTo>
                      <a:pt x="157162" y="119063"/>
                    </a:lnTo>
                    <a:lnTo>
                      <a:pt x="238125" y="190500"/>
                    </a:lnTo>
                    <a:lnTo>
                      <a:pt x="423862" y="104775"/>
                    </a:lnTo>
                    <a:lnTo>
                      <a:pt x="438150" y="42863"/>
                    </a:lnTo>
                    <a:lnTo>
                      <a:pt x="538162" y="0"/>
                    </a:lnTo>
                    <a:lnTo>
                      <a:pt x="652462" y="28575"/>
                    </a:lnTo>
                    <a:lnTo>
                      <a:pt x="728662" y="23813"/>
                    </a:lnTo>
                    <a:cubicBezTo>
                      <a:pt x="765175" y="52388"/>
                      <a:pt x="825499" y="80963"/>
                      <a:pt x="862012" y="109538"/>
                    </a:cubicBezTo>
                    <a:lnTo>
                      <a:pt x="1090612" y="285750"/>
                    </a:lnTo>
                    <a:lnTo>
                      <a:pt x="1157287" y="233363"/>
                    </a:lnTo>
                    <a:lnTo>
                      <a:pt x="1228725" y="290513"/>
                    </a:lnTo>
                    <a:lnTo>
                      <a:pt x="1219200" y="342900"/>
                    </a:lnTo>
                    <a:lnTo>
                      <a:pt x="1219200" y="476250"/>
                    </a:lnTo>
                    <a:lnTo>
                      <a:pt x="1271587" y="476250"/>
                    </a:lnTo>
                    <a:lnTo>
                      <a:pt x="1357312" y="438150"/>
                    </a:lnTo>
                    <a:lnTo>
                      <a:pt x="1452562" y="500063"/>
                    </a:lnTo>
                  </a:path>
                </a:pathLst>
              </a:custGeom>
              <a:no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Freeform 17"/>
              <p:cNvSpPr/>
              <p:nvPr/>
            </p:nvSpPr>
            <p:spPr>
              <a:xfrm>
                <a:off x="4824465" y="4746857"/>
                <a:ext cx="218203" cy="244579"/>
              </a:xfrm>
              <a:custGeom>
                <a:avLst/>
                <a:gdLst>
                  <a:gd name="connsiteX0" fmla="*/ 0 w 190500"/>
                  <a:gd name="connsiteY0" fmla="*/ 0 h 242887"/>
                  <a:gd name="connsiteX1" fmla="*/ 52388 w 190500"/>
                  <a:gd name="connsiteY1" fmla="*/ 161925 h 242887"/>
                  <a:gd name="connsiteX2" fmla="*/ 138113 w 190500"/>
                  <a:gd name="connsiteY2" fmla="*/ 157162 h 242887"/>
                  <a:gd name="connsiteX3" fmla="*/ 171450 w 190500"/>
                  <a:gd name="connsiteY3" fmla="*/ 242887 h 242887"/>
                  <a:gd name="connsiteX4" fmla="*/ 190500 w 190500"/>
                  <a:gd name="connsiteY4" fmla="*/ 242887 h 242887"/>
                  <a:gd name="connsiteX0" fmla="*/ 0 w 216694"/>
                  <a:gd name="connsiteY0" fmla="*/ 0 h 242887"/>
                  <a:gd name="connsiteX1" fmla="*/ 52388 w 216694"/>
                  <a:gd name="connsiteY1" fmla="*/ 161925 h 242887"/>
                  <a:gd name="connsiteX2" fmla="*/ 138113 w 216694"/>
                  <a:gd name="connsiteY2" fmla="*/ 157162 h 242887"/>
                  <a:gd name="connsiteX3" fmla="*/ 171450 w 216694"/>
                  <a:gd name="connsiteY3" fmla="*/ 242887 h 242887"/>
                  <a:gd name="connsiteX4" fmla="*/ 216694 w 216694"/>
                  <a:gd name="connsiteY4" fmla="*/ 240506 h 24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94" h="242887">
                    <a:moveTo>
                      <a:pt x="0" y="0"/>
                    </a:moveTo>
                    <a:lnTo>
                      <a:pt x="52388" y="161925"/>
                    </a:lnTo>
                    <a:lnTo>
                      <a:pt x="138113" y="157162"/>
                    </a:lnTo>
                    <a:lnTo>
                      <a:pt x="171450" y="242887"/>
                    </a:lnTo>
                    <a:lnTo>
                      <a:pt x="216694" y="240506"/>
                    </a:lnTo>
                  </a:path>
                </a:pathLst>
              </a:custGeom>
              <a:no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Freeform 18"/>
              <p:cNvSpPr/>
              <p:nvPr/>
            </p:nvSpPr>
            <p:spPr>
              <a:xfrm>
                <a:off x="5140980" y="3787723"/>
                <a:ext cx="287740" cy="1148564"/>
              </a:xfrm>
              <a:custGeom>
                <a:avLst/>
                <a:gdLst>
                  <a:gd name="connsiteX0" fmla="*/ 52388 w 285750"/>
                  <a:gd name="connsiteY0" fmla="*/ 0 h 1128713"/>
                  <a:gd name="connsiteX1" fmla="*/ 109538 w 285750"/>
                  <a:gd name="connsiteY1" fmla="*/ 114300 h 1128713"/>
                  <a:gd name="connsiteX2" fmla="*/ 104775 w 285750"/>
                  <a:gd name="connsiteY2" fmla="*/ 180975 h 1128713"/>
                  <a:gd name="connsiteX3" fmla="*/ 95250 w 285750"/>
                  <a:gd name="connsiteY3" fmla="*/ 204788 h 1128713"/>
                  <a:gd name="connsiteX4" fmla="*/ 23813 w 285750"/>
                  <a:gd name="connsiteY4" fmla="*/ 204788 h 1128713"/>
                  <a:gd name="connsiteX5" fmla="*/ 0 w 285750"/>
                  <a:gd name="connsiteY5" fmla="*/ 238125 h 1128713"/>
                  <a:gd name="connsiteX6" fmla="*/ 4763 w 285750"/>
                  <a:gd name="connsiteY6" fmla="*/ 361950 h 1128713"/>
                  <a:gd name="connsiteX7" fmla="*/ 76200 w 285750"/>
                  <a:gd name="connsiteY7" fmla="*/ 442913 h 1128713"/>
                  <a:gd name="connsiteX8" fmla="*/ 42863 w 285750"/>
                  <a:gd name="connsiteY8" fmla="*/ 504825 h 1128713"/>
                  <a:gd name="connsiteX9" fmla="*/ 100013 w 285750"/>
                  <a:gd name="connsiteY9" fmla="*/ 538163 h 1128713"/>
                  <a:gd name="connsiteX10" fmla="*/ 166688 w 285750"/>
                  <a:gd name="connsiteY10" fmla="*/ 514350 h 1128713"/>
                  <a:gd name="connsiteX11" fmla="*/ 161925 w 285750"/>
                  <a:gd name="connsiteY11" fmla="*/ 566738 h 1128713"/>
                  <a:gd name="connsiteX12" fmla="*/ 133350 w 285750"/>
                  <a:gd name="connsiteY12" fmla="*/ 752475 h 1128713"/>
                  <a:gd name="connsiteX13" fmla="*/ 200025 w 285750"/>
                  <a:gd name="connsiteY13" fmla="*/ 776288 h 1128713"/>
                  <a:gd name="connsiteX14" fmla="*/ 204788 w 285750"/>
                  <a:gd name="connsiteY14" fmla="*/ 890588 h 1128713"/>
                  <a:gd name="connsiteX15" fmla="*/ 185738 w 285750"/>
                  <a:gd name="connsiteY15" fmla="*/ 928688 h 1128713"/>
                  <a:gd name="connsiteX16" fmla="*/ 285750 w 285750"/>
                  <a:gd name="connsiteY16" fmla="*/ 1100138 h 1128713"/>
                  <a:gd name="connsiteX17" fmla="*/ 266700 w 285750"/>
                  <a:gd name="connsiteY17" fmla="*/ 1128713 h 1128713"/>
                  <a:gd name="connsiteX0" fmla="*/ 52388 w 285750"/>
                  <a:gd name="connsiteY0" fmla="*/ 0 h 1135857"/>
                  <a:gd name="connsiteX1" fmla="*/ 109538 w 285750"/>
                  <a:gd name="connsiteY1" fmla="*/ 114300 h 1135857"/>
                  <a:gd name="connsiteX2" fmla="*/ 104775 w 285750"/>
                  <a:gd name="connsiteY2" fmla="*/ 180975 h 1135857"/>
                  <a:gd name="connsiteX3" fmla="*/ 95250 w 285750"/>
                  <a:gd name="connsiteY3" fmla="*/ 204788 h 1135857"/>
                  <a:gd name="connsiteX4" fmla="*/ 23813 w 285750"/>
                  <a:gd name="connsiteY4" fmla="*/ 204788 h 1135857"/>
                  <a:gd name="connsiteX5" fmla="*/ 0 w 285750"/>
                  <a:gd name="connsiteY5" fmla="*/ 238125 h 1135857"/>
                  <a:gd name="connsiteX6" fmla="*/ 4763 w 285750"/>
                  <a:gd name="connsiteY6" fmla="*/ 361950 h 1135857"/>
                  <a:gd name="connsiteX7" fmla="*/ 76200 w 285750"/>
                  <a:gd name="connsiteY7" fmla="*/ 442913 h 1135857"/>
                  <a:gd name="connsiteX8" fmla="*/ 42863 w 285750"/>
                  <a:gd name="connsiteY8" fmla="*/ 504825 h 1135857"/>
                  <a:gd name="connsiteX9" fmla="*/ 100013 w 285750"/>
                  <a:gd name="connsiteY9" fmla="*/ 538163 h 1135857"/>
                  <a:gd name="connsiteX10" fmla="*/ 166688 w 285750"/>
                  <a:gd name="connsiteY10" fmla="*/ 514350 h 1135857"/>
                  <a:gd name="connsiteX11" fmla="*/ 161925 w 285750"/>
                  <a:gd name="connsiteY11" fmla="*/ 566738 h 1135857"/>
                  <a:gd name="connsiteX12" fmla="*/ 133350 w 285750"/>
                  <a:gd name="connsiteY12" fmla="*/ 752475 h 1135857"/>
                  <a:gd name="connsiteX13" fmla="*/ 200025 w 285750"/>
                  <a:gd name="connsiteY13" fmla="*/ 776288 h 1135857"/>
                  <a:gd name="connsiteX14" fmla="*/ 204788 w 285750"/>
                  <a:gd name="connsiteY14" fmla="*/ 890588 h 1135857"/>
                  <a:gd name="connsiteX15" fmla="*/ 185738 w 285750"/>
                  <a:gd name="connsiteY15" fmla="*/ 928688 h 1135857"/>
                  <a:gd name="connsiteX16" fmla="*/ 285750 w 285750"/>
                  <a:gd name="connsiteY16" fmla="*/ 1100138 h 1135857"/>
                  <a:gd name="connsiteX17" fmla="*/ 257175 w 285750"/>
                  <a:gd name="connsiteY17" fmla="*/ 1135857 h 1135857"/>
                  <a:gd name="connsiteX0" fmla="*/ 61913 w 285750"/>
                  <a:gd name="connsiteY0" fmla="*/ 0 h 1143001"/>
                  <a:gd name="connsiteX1" fmla="*/ 109538 w 285750"/>
                  <a:gd name="connsiteY1" fmla="*/ 121444 h 1143001"/>
                  <a:gd name="connsiteX2" fmla="*/ 104775 w 285750"/>
                  <a:gd name="connsiteY2" fmla="*/ 188119 h 1143001"/>
                  <a:gd name="connsiteX3" fmla="*/ 95250 w 285750"/>
                  <a:gd name="connsiteY3" fmla="*/ 211932 h 1143001"/>
                  <a:gd name="connsiteX4" fmla="*/ 23813 w 285750"/>
                  <a:gd name="connsiteY4" fmla="*/ 211932 h 1143001"/>
                  <a:gd name="connsiteX5" fmla="*/ 0 w 285750"/>
                  <a:gd name="connsiteY5" fmla="*/ 245269 h 1143001"/>
                  <a:gd name="connsiteX6" fmla="*/ 4763 w 285750"/>
                  <a:gd name="connsiteY6" fmla="*/ 369094 h 1143001"/>
                  <a:gd name="connsiteX7" fmla="*/ 76200 w 285750"/>
                  <a:gd name="connsiteY7" fmla="*/ 450057 h 1143001"/>
                  <a:gd name="connsiteX8" fmla="*/ 42863 w 285750"/>
                  <a:gd name="connsiteY8" fmla="*/ 511969 h 1143001"/>
                  <a:gd name="connsiteX9" fmla="*/ 100013 w 285750"/>
                  <a:gd name="connsiteY9" fmla="*/ 545307 h 1143001"/>
                  <a:gd name="connsiteX10" fmla="*/ 166688 w 285750"/>
                  <a:gd name="connsiteY10" fmla="*/ 521494 h 1143001"/>
                  <a:gd name="connsiteX11" fmla="*/ 161925 w 285750"/>
                  <a:gd name="connsiteY11" fmla="*/ 573882 h 1143001"/>
                  <a:gd name="connsiteX12" fmla="*/ 133350 w 285750"/>
                  <a:gd name="connsiteY12" fmla="*/ 759619 h 1143001"/>
                  <a:gd name="connsiteX13" fmla="*/ 200025 w 285750"/>
                  <a:gd name="connsiteY13" fmla="*/ 783432 h 1143001"/>
                  <a:gd name="connsiteX14" fmla="*/ 204788 w 285750"/>
                  <a:gd name="connsiteY14" fmla="*/ 897732 h 1143001"/>
                  <a:gd name="connsiteX15" fmla="*/ 185738 w 285750"/>
                  <a:gd name="connsiteY15" fmla="*/ 935832 h 1143001"/>
                  <a:gd name="connsiteX16" fmla="*/ 285750 w 285750"/>
                  <a:gd name="connsiteY16" fmla="*/ 1107282 h 1143001"/>
                  <a:gd name="connsiteX17" fmla="*/ 257175 w 285750"/>
                  <a:gd name="connsiteY17" fmla="*/ 1143001 h 1143001"/>
                  <a:gd name="connsiteX0" fmla="*/ 52388 w 285750"/>
                  <a:gd name="connsiteY0" fmla="*/ 0 h 1140620"/>
                  <a:gd name="connsiteX1" fmla="*/ 109538 w 285750"/>
                  <a:gd name="connsiteY1" fmla="*/ 119063 h 1140620"/>
                  <a:gd name="connsiteX2" fmla="*/ 104775 w 285750"/>
                  <a:gd name="connsiteY2" fmla="*/ 185738 h 1140620"/>
                  <a:gd name="connsiteX3" fmla="*/ 95250 w 285750"/>
                  <a:gd name="connsiteY3" fmla="*/ 209551 h 1140620"/>
                  <a:gd name="connsiteX4" fmla="*/ 23813 w 285750"/>
                  <a:gd name="connsiteY4" fmla="*/ 209551 h 1140620"/>
                  <a:gd name="connsiteX5" fmla="*/ 0 w 285750"/>
                  <a:gd name="connsiteY5" fmla="*/ 242888 h 1140620"/>
                  <a:gd name="connsiteX6" fmla="*/ 4763 w 285750"/>
                  <a:gd name="connsiteY6" fmla="*/ 366713 h 1140620"/>
                  <a:gd name="connsiteX7" fmla="*/ 76200 w 285750"/>
                  <a:gd name="connsiteY7" fmla="*/ 447676 h 1140620"/>
                  <a:gd name="connsiteX8" fmla="*/ 42863 w 285750"/>
                  <a:gd name="connsiteY8" fmla="*/ 509588 h 1140620"/>
                  <a:gd name="connsiteX9" fmla="*/ 100013 w 285750"/>
                  <a:gd name="connsiteY9" fmla="*/ 542926 h 1140620"/>
                  <a:gd name="connsiteX10" fmla="*/ 166688 w 285750"/>
                  <a:gd name="connsiteY10" fmla="*/ 519113 h 1140620"/>
                  <a:gd name="connsiteX11" fmla="*/ 161925 w 285750"/>
                  <a:gd name="connsiteY11" fmla="*/ 571501 h 1140620"/>
                  <a:gd name="connsiteX12" fmla="*/ 133350 w 285750"/>
                  <a:gd name="connsiteY12" fmla="*/ 757238 h 1140620"/>
                  <a:gd name="connsiteX13" fmla="*/ 200025 w 285750"/>
                  <a:gd name="connsiteY13" fmla="*/ 781051 h 1140620"/>
                  <a:gd name="connsiteX14" fmla="*/ 204788 w 285750"/>
                  <a:gd name="connsiteY14" fmla="*/ 895351 h 1140620"/>
                  <a:gd name="connsiteX15" fmla="*/ 185738 w 285750"/>
                  <a:gd name="connsiteY15" fmla="*/ 933451 h 1140620"/>
                  <a:gd name="connsiteX16" fmla="*/ 285750 w 285750"/>
                  <a:gd name="connsiteY16" fmla="*/ 1104901 h 1140620"/>
                  <a:gd name="connsiteX17" fmla="*/ 257175 w 285750"/>
                  <a:gd name="connsiteY17" fmla="*/ 1140620 h 114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5750" h="1140620">
                    <a:moveTo>
                      <a:pt x="52388" y="0"/>
                    </a:moveTo>
                    <a:lnTo>
                      <a:pt x="109538" y="119063"/>
                    </a:lnTo>
                    <a:lnTo>
                      <a:pt x="104775" y="185738"/>
                    </a:lnTo>
                    <a:lnTo>
                      <a:pt x="95250" y="209551"/>
                    </a:lnTo>
                    <a:lnTo>
                      <a:pt x="23813" y="209551"/>
                    </a:lnTo>
                    <a:lnTo>
                      <a:pt x="0" y="242888"/>
                    </a:lnTo>
                    <a:lnTo>
                      <a:pt x="4763" y="366713"/>
                    </a:lnTo>
                    <a:lnTo>
                      <a:pt x="76200" y="447676"/>
                    </a:lnTo>
                    <a:lnTo>
                      <a:pt x="42863" y="509588"/>
                    </a:lnTo>
                    <a:lnTo>
                      <a:pt x="100013" y="542926"/>
                    </a:lnTo>
                    <a:lnTo>
                      <a:pt x="166688" y="519113"/>
                    </a:lnTo>
                    <a:lnTo>
                      <a:pt x="161925" y="571501"/>
                    </a:lnTo>
                    <a:lnTo>
                      <a:pt x="133350" y="757238"/>
                    </a:lnTo>
                    <a:lnTo>
                      <a:pt x="200025" y="781051"/>
                    </a:lnTo>
                    <a:lnTo>
                      <a:pt x="204788" y="895351"/>
                    </a:lnTo>
                    <a:lnTo>
                      <a:pt x="185738" y="933451"/>
                    </a:lnTo>
                    <a:lnTo>
                      <a:pt x="285750" y="1104901"/>
                    </a:lnTo>
                    <a:lnTo>
                      <a:pt x="257175" y="1140620"/>
                    </a:lnTo>
                  </a:path>
                </a:pathLst>
              </a:custGeom>
              <a:no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Freeform 19"/>
              <p:cNvSpPr/>
              <p:nvPr/>
            </p:nvSpPr>
            <p:spPr>
              <a:xfrm>
                <a:off x="5481473" y="3696605"/>
                <a:ext cx="714554" cy="1059843"/>
              </a:xfrm>
              <a:custGeom>
                <a:avLst/>
                <a:gdLst>
                  <a:gd name="connsiteX0" fmla="*/ 0 w 695325"/>
                  <a:gd name="connsiteY0" fmla="*/ 0 h 1023937"/>
                  <a:gd name="connsiteX1" fmla="*/ 204787 w 695325"/>
                  <a:gd name="connsiteY1" fmla="*/ 123825 h 1023937"/>
                  <a:gd name="connsiteX2" fmla="*/ 261937 w 695325"/>
                  <a:gd name="connsiteY2" fmla="*/ 204787 h 1023937"/>
                  <a:gd name="connsiteX3" fmla="*/ 252412 w 695325"/>
                  <a:gd name="connsiteY3" fmla="*/ 285750 h 1023937"/>
                  <a:gd name="connsiteX4" fmla="*/ 157162 w 695325"/>
                  <a:gd name="connsiteY4" fmla="*/ 385762 h 1023937"/>
                  <a:gd name="connsiteX5" fmla="*/ 166687 w 695325"/>
                  <a:gd name="connsiteY5" fmla="*/ 433387 h 1023937"/>
                  <a:gd name="connsiteX6" fmla="*/ 123825 w 695325"/>
                  <a:gd name="connsiteY6" fmla="*/ 452437 h 1023937"/>
                  <a:gd name="connsiteX7" fmla="*/ 219075 w 695325"/>
                  <a:gd name="connsiteY7" fmla="*/ 661987 h 1023937"/>
                  <a:gd name="connsiteX8" fmla="*/ 347662 w 695325"/>
                  <a:gd name="connsiteY8" fmla="*/ 795337 h 1023937"/>
                  <a:gd name="connsiteX9" fmla="*/ 452437 w 695325"/>
                  <a:gd name="connsiteY9" fmla="*/ 909637 h 1023937"/>
                  <a:gd name="connsiteX10" fmla="*/ 585787 w 695325"/>
                  <a:gd name="connsiteY10" fmla="*/ 971550 h 1023937"/>
                  <a:gd name="connsiteX11" fmla="*/ 695325 w 695325"/>
                  <a:gd name="connsiteY11" fmla="*/ 1023937 h 1023937"/>
                  <a:gd name="connsiteX0" fmla="*/ 0 w 700087"/>
                  <a:gd name="connsiteY0" fmla="*/ 0 h 1038224"/>
                  <a:gd name="connsiteX1" fmla="*/ 204787 w 700087"/>
                  <a:gd name="connsiteY1" fmla="*/ 123825 h 1038224"/>
                  <a:gd name="connsiteX2" fmla="*/ 261937 w 700087"/>
                  <a:gd name="connsiteY2" fmla="*/ 204787 h 1038224"/>
                  <a:gd name="connsiteX3" fmla="*/ 252412 w 700087"/>
                  <a:gd name="connsiteY3" fmla="*/ 285750 h 1038224"/>
                  <a:gd name="connsiteX4" fmla="*/ 157162 w 700087"/>
                  <a:gd name="connsiteY4" fmla="*/ 385762 h 1038224"/>
                  <a:gd name="connsiteX5" fmla="*/ 166687 w 700087"/>
                  <a:gd name="connsiteY5" fmla="*/ 433387 h 1038224"/>
                  <a:gd name="connsiteX6" fmla="*/ 123825 w 700087"/>
                  <a:gd name="connsiteY6" fmla="*/ 452437 h 1038224"/>
                  <a:gd name="connsiteX7" fmla="*/ 219075 w 700087"/>
                  <a:gd name="connsiteY7" fmla="*/ 661987 h 1038224"/>
                  <a:gd name="connsiteX8" fmla="*/ 347662 w 700087"/>
                  <a:gd name="connsiteY8" fmla="*/ 795337 h 1038224"/>
                  <a:gd name="connsiteX9" fmla="*/ 452437 w 700087"/>
                  <a:gd name="connsiteY9" fmla="*/ 909637 h 1038224"/>
                  <a:gd name="connsiteX10" fmla="*/ 585787 w 700087"/>
                  <a:gd name="connsiteY10" fmla="*/ 971550 h 1038224"/>
                  <a:gd name="connsiteX11" fmla="*/ 700087 w 700087"/>
                  <a:gd name="connsiteY11" fmla="*/ 1038224 h 1038224"/>
                  <a:gd name="connsiteX0" fmla="*/ 0 w 709612"/>
                  <a:gd name="connsiteY0" fmla="*/ 0 h 1052512"/>
                  <a:gd name="connsiteX1" fmla="*/ 214312 w 709612"/>
                  <a:gd name="connsiteY1" fmla="*/ 138113 h 1052512"/>
                  <a:gd name="connsiteX2" fmla="*/ 271462 w 709612"/>
                  <a:gd name="connsiteY2" fmla="*/ 219075 h 1052512"/>
                  <a:gd name="connsiteX3" fmla="*/ 261937 w 709612"/>
                  <a:gd name="connsiteY3" fmla="*/ 300038 h 1052512"/>
                  <a:gd name="connsiteX4" fmla="*/ 166687 w 709612"/>
                  <a:gd name="connsiteY4" fmla="*/ 400050 h 1052512"/>
                  <a:gd name="connsiteX5" fmla="*/ 176212 w 709612"/>
                  <a:gd name="connsiteY5" fmla="*/ 447675 h 1052512"/>
                  <a:gd name="connsiteX6" fmla="*/ 133350 w 709612"/>
                  <a:gd name="connsiteY6" fmla="*/ 466725 h 1052512"/>
                  <a:gd name="connsiteX7" fmla="*/ 228600 w 709612"/>
                  <a:gd name="connsiteY7" fmla="*/ 676275 h 1052512"/>
                  <a:gd name="connsiteX8" fmla="*/ 357187 w 709612"/>
                  <a:gd name="connsiteY8" fmla="*/ 809625 h 1052512"/>
                  <a:gd name="connsiteX9" fmla="*/ 461962 w 709612"/>
                  <a:gd name="connsiteY9" fmla="*/ 923925 h 1052512"/>
                  <a:gd name="connsiteX10" fmla="*/ 595312 w 709612"/>
                  <a:gd name="connsiteY10" fmla="*/ 985838 h 1052512"/>
                  <a:gd name="connsiteX11" fmla="*/ 709612 w 709612"/>
                  <a:gd name="connsiteY11" fmla="*/ 1052512 h 105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9612" h="1052512">
                    <a:moveTo>
                      <a:pt x="0" y="0"/>
                    </a:moveTo>
                    <a:lnTo>
                      <a:pt x="214312" y="138113"/>
                    </a:lnTo>
                    <a:lnTo>
                      <a:pt x="271462" y="219075"/>
                    </a:lnTo>
                    <a:lnTo>
                      <a:pt x="261937" y="300038"/>
                    </a:lnTo>
                    <a:lnTo>
                      <a:pt x="166687" y="400050"/>
                    </a:lnTo>
                    <a:lnTo>
                      <a:pt x="176212" y="447675"/>
                    </a:lnTo>
                    <a:lnTo>
                      <a:pt x="133350" y="466725"/>
                    </a:lnTo>
                    <a:lnTo>
                      <a:pt x="228600" y="676275"/>
                    </a:lnTo>
                    <a:lnTo>
                      <a:pt x="357187" y="809625"/>
                    </a:lnTo>
                    <a:lnTo>
                      <a:pt x="461962" y="923925"/>
                    </a:lnTo>
                    <a:cubicBezTo>
                      <a:pt x="506412" y="944563"/>
                      <a:pt x="554037" y="964407"/>
                      <a:pt x="595312" y="985838"/>
                    </a:cubicBezTo>
                    <a:cubicBezTo>
                      <a:pt x="636587" y="1007269"/>
                      <a:pt x="671512" y="1030287"/>
                      <a:pt x="709612" y="1052512"/>
                    </a:cubicBezTo>
                  </a:path>
                </a:pathLst>
              </a:custGeom>
              <a:no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Freeform 20"/>
              <p:cNvSpPr/>
              <p:nvPr/>
            </p:nvSpPr>
            <p:spPr>
              <a:xfrm>
                <a:off x="5304032" y="4142602"/>
                <a:ext cx="364471" cy="175042"/>
              </a:xfrm>
              <a:custGeom>
                <a:avLst/>
                <a:gdLst>
                  <a:gd name="connsiteX0" fmla="*/ 347662 w 347662"/>
                  <a:gd name="connsiteY0" fmla="*/ 138112 h 166687"/>
                  <a:gd name="connsiteX1" fmla="*/ 261937 w 347662"/>
                  <a:gd name="connsiteY1" fmla="*/ 80962 h 166687"/>
                  <a:gd name="connsiteX2" fmla="*/ 204787 w 347662"/>
                  <a:gd name="connsiteY2" fmla="*/ 85725 h 166687"/>
                  <a:gd name="connsiteX3" fmla="*/ 152400 w 347662"/>
                  <a:gd name="connsiteY3" fmla="*/ 133350 h 166687"/>
                  <a:gd name="connsiteX4" fmla="*/ 57150 w 347662"/>
                  <a:gd name="connsiteY4" fmla="*/ 0 h 166687"/>
                  <a:gd name="connsiteX5" fmla="*/ 4762 w 347662"/>
                  <a:gd name="connsiteY5" fmla="*/ 0 h 166687"/>
                  <a:gd name="connsiteX6" fmla="*/ 9525 w 347662"/>
                  <a:gd name="connsiteY6" fmla="*/ 100012 h 166687"/>
                  <a:gd name="connsiteX7" fmla="*/ 0 w 347662"/>
                  <a:gd name="connsiteY7" fmla="*/ 166687 h 166687"/>
                  <a:gd name="connsiteX0" fmla="*/ 361950 w 361950"/>
                  <a:gd name="connsiteY0" fmla="*/ 138112 h 173831"/>
                  <a:gd name="connsiteX1" fmla="*/ 276225 w 361950"/>
                  <a:gd name="connsiteY1" fmla="*/ 80962 h 173831"/>
                  <a:gd name="connsiteX2" fmla="*/ 219075 w 361950"/>
                  <a:gd name="connsiteY2" fmla="*/ 85725 h 173831"/>
                  <a:gd name="connsiteX3" fmla="*/ 166688 w 361950"/>
                  <a:gd name="connsiteY3" fmla="*/ 133350 h 173831"/>
                  <a:gd name="connsiteX4" fmla="*/ 71438 w 361950"/>
                  <a:gd name="connsiteY4" fmla="*/ 0 h 173831"/>
                  <a:gd name="connsiteX5" fmla="*/ 19050 w 361950"/>
                  <a:gd name="connsiteY5" fmla="*/ 0 h 173831"/>
                  <a:gd name="connsiteX6" fmla="*/ 23813 w 361950"/>
                  <a:gd name="connsiteY6" fmla="*/ 100012 h 173831"/>
                  <a:gd name="connsiteX7" fmla="*/ 0 w 361950"/>
                  <a:gd name="connsiteY7" fmla="*/ 173831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173831">
                    <a:moveTo>
                      <a:pt x="361950" y="138112"/>
                    </a:moveTo>
                    <a:lnTo>
                      <a:pt x="276225" y="80962"/>
                    </a:lnTo>
                    <a:lnTo>
                      <a:pt x="219075" y="85725"/>
                    </a:lnTo>
                    <a:lnTo>
                      <a:pt x="166688" y="133350"/>
                    </a:lnTo>
                    <a:lnTo>
                      <a:pt x="71438" y="0"/>
                    </a:lnTo>
                    <a:lnTo>
                      <a:pt x="19050" y="0"/>
                    </a:lnTo>
                    <a:lnTo>
                      <a:pt x="23813" y="100012"/>
                    </a:lnTo>
                    <a:lnTo>
                      <a:pt x="0" y="173831"/>
                    </a:lnTo>
                  </a:path>
                </a:pathLst>
              </a:custGeom>
              <a:no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Freeform 21"/>
              <p:cNvSpPr/>
              <p:nvPr/>
            </p:nvSpPr>
            <p:spPr>
              <a:xfrm>
                <a:off x="5347194" y="4785222"/>
                <a:ext cx="695372" cy="311718"/>
              </a:xfrm>
              <a:custGeom>
                <a:avLst/>
                <a:gdLst>
                  <a:gd name="connsiteX0" fmla="*/ 690562 w 690562"/>
                  <a:gd name="connsiteY0" fmla="*/ 309562 h 309562"/>
                  <a:gd name="connsiteX1" fmla="*/ 633412 w 690562"/>
                  <a:gd name="connsiteY1" fmla="*/ 285750 h 309562"/>
                  <a:gd name="connsiteX2" fmla="*/ 623887 w 690562"/>
                  <a:gd name="connsiteY2" fmla="*/ 219075 h 309562"/>
                  <a:gd name="connsiteX3" fmla="*/ 547687 w 690562"/>
                  <a:gd name="connsiteY3" fmla="*/ 4762 h 309562"/>
                  <a:gd name="connsiteX4" fmla="*/ 452437 w 690562"/>
                  <a:gd name="connsiteY4" fmla="*/ 0 h 309562"/>
                  <a:gd name="connsiteX5" fmla="*/ 433387 w 690562"/>
                  <a:gd name="connsiteY5" fmla="*/ 47625 h 309562"/>
                  <a:gd name="connsiteX6" fmla="*/ 157162 w 690562"/>
                  <a:gd name="connsiteY6" fmla="*/ 233362 h 309562"/>
                  <a:gd name="connsiteX7" fmla="*/ 0 w 690562"/>
                  <a:gd name="connsiteY7" fmla="*/ 238125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0562" h="309562">
                    <a:moveTo>
                      <a:pt x="690562" y="309562"/>
                    </a:moveTo>
                    <a:lnTo>
                      <a:pt x="633412" y="285750"/>
                    </a:lnTo>
                    <a:lnTo>
                      <a:pt x="623887" y="219075"/>
                    </a:lnTo>
                    <a:lnTo>
                      <a:pt x="547687" y="4762"/>
                    </a:lnTo>
                    <a:lnTo>
                      <a:pt x="452437" y="0"/>
                    </a:lnTo>
                    <a:lnTo>
                      <a:pt x="433387" y="47625"/>
                    </a:lnTo>
                    <a:lnTo>
                      <a:pt x="157162" y="233362"/>
                    </a:lnTo>
                    <a:lnTo>
                      <a:pt x="0" y="238125"/>
                    </a:lnTo>
                  </a:path>
                </a:pathLst>
              </a:custGeom>
              <a:no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Freeform 22"/>
              <p:cNvSpPr/>
              <p:nvPr/>
            </p:nvSpPr>
            <p:spPr>
              <a:xfrm>
                <a:off x="5714062" y="3521563"/>
                <a:ext cx="26376" cy="93516"/>
              </a:xfrm>
              <a:custGeom>
                <a:avLst/>
                <a:gdLst>
                  <a:gd name="connsiteX0" fmla="*/ 0 w 19050"/>
                  <a:gd name="connsiteY0" fmla="*/ 0 h 104775"/>
                  <a:gd name="connsiteX1" fmla="*/ 19050 w 19050"/>
                  <a:gd name="connsiteY1" fmla="*/ 104775 h 104775"/>
                  <a:gd name="connsiteX0" fmla="*/ 0 w 26194"/>
                  <a:gd name="connsiteY0" fmla="*/ 0 h 92869"/>
                  <a:gd name="connsiteX1" fmla="*/ 26194 w 26194"/>
                  <a:gd name="connsiteY1" fmla="*/ 92869 h 92869"/>
                </a:gdLst>
                <a:ahLst/>
                <a:cxnLst>
                  <a:cxn ang="0">
                    <a:pos x="connsiteX0" y="connsiteY0"/>
                  </a:cxn>
                  <a:cxn ang="0">
                    <a:pos x="connsiteX1" y="connsiteY1"/>
                  </a:cxn>
                </a:cxnLst>
                <a:rect l="l" t="t" r="r" b="b"/>
                <a:pathLst>
                  <a:path w="26194" h="92869">
                    <a:moveTo>
                      <a:pt x="0" y="0"/>
                    </a:moveTo>
                    <a:lnTo>
                      <a:pt x="26194" y="92869"/>
                    </a:lnTo>
                  </a:path>
                </a:pathLst>
              </a:custGeom>
              <a:no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TextBox 23"/>
              <p:cNvSpPr txBox="1"/>
              <p:nvPr/>
            </p:nvSpPr>
            <p:spPr>
              <a:xfrm>
                <a:off x="5691540" y="1898827"/>
                <a:ext cx="1078028" cy="233494"/>
              </a:xfrm>
              <a:prstGeom prst="rect">
                <a:avLst/>
              </a:prstGeom>
              <a:noFill/>
            </p:spPr>
            <p:txBody>
              <a:bodyPr wrap="square" rtlCol="0">
                <a:spAutoFit/>
              </a:bodyPr>
              <a:lstStyle/>
              <a:p>
                <a:pPr algn="ctr"/>
                <a:r>
                  <a:rPr lang="en-US" altLang="ja-JP" sz="1100" b="1">
                    <a:ea typeface="メイリオ" pitchFamily="50" charset="-128"/>
                    <a:cs typeface="Times New Roman" pitchFamily="18" charset="0"/>
                  </a:rPr>
                  <a:t>Red Sea</a:t>
                </a:r>
                <a:endParaRPr lang="ja-JP" altLang="en-US" sz="1100" b="1">
                  <a:ea typeface="メイリオ" pitchFamily="50" charset="-128"/>
                  <a:cs typeface="Times New Roman" pitchFamily="18" charset="0"/>
                </a:endParaRPr>
              </a:p>
            </p:txBody>
          </p:sp>
          <p:sp>
            <p:nvSpPr>
              <p:cNvPr id="25" name="TextBox 24"/>
              <p:cNvSpPr txBox="1"/>
              <p:nvPr/>
            </p:nvSpPr>
            <p:spPr>
              <a:xfrm>
                <a:off x="5023500" y="2925895"/>
                <a:ext cx="1078028" cy="274699"/>
              </a:xfrm>
              <a:prstGeom prst="rect">
                <a:avLst/>
              </a:prstGeom>
              <a:noFill/>
            </p:spPr>
            <p:txBody>
              <a:bodyPr wrap="square" rtlCol="0">
                <a:spAutoFit/>
              </a:bodyPr>
              <a:lstStyle/>
              <a:p>
                <a:pPr algn="ctr"/>
                <a:r>
                  <a:rPr lang="en-US" altLang="ja-JP" sz="1100" b="1">
                    <a:ea typeface="メイリオ" pitchFamily="50" charset="-128"/>
                    <a:cs typeface="Times New Roman" pitchFamily="18" charset="0"/>
                  </a:rPr>
                  <a:t>River</a:t>
                </a:r>
                <a:r>
                  <a:rPr lang="en-US" altLang="ja-JP" sz="1400" b="1">
                    <a:ea typeface="メイリオ" pitchFamily="50" charset="-128"/>
                    <a:cs typeface="Times New Roman" pitchFamily="18" charset="0"/>
                  </a:rPr>
                  <a:t> </a:t>
                </a:r>
                <a:r>
                  <a:rPr lang="en-US" altLang="ja-JP" sz="1100" b="1">
                    <a:ea typeface="メイリオ" pitchFamily="50" charset="-128"/>
                    <a:cs typeface="Times New Roman" pitchFamily="18" charset="0"/>
                  </a:rPr>
                  <a:t>Nile</a:t>
                </a:r>
                <a:endParaRPr lang="ja-JP" altLang="en-US" sz="1100" b="1">
                  <a:ea typeface="メイリオ" pitchFamily="50" charset="-128"/>
                  <a:cs typeface="Times New Roman" pitchFamily="18" charset="0"/>
                </a:endParaRPr>
              </a:p>
            </p:txBody>
          </p:sp>
          <p:sp>
            <p:nvSpPr>
              <p:cNvPr id="26" name="TextBox 25"/>
              <p:cNvSpPr txBox="1"/>
              <p:nvPr/>
            </p:nvSpPr>
            <p:spPr>
              <a:xfrm>
                <a:off x="3703027" y="2041200"/>
                <a:ext cx="1078028" cy="233494"/>
              </a:xfrm>
              <a:prstGeom prst="rect">
                <a:avLst/>
              </a:prstGeom>
              <a:noFill/>
            </p:spPr>
            <p:txBody>
              <a:bodyPr wrap="square" rtlCol="0">
                <a:spAutoFit/>
              </a:bodyPr>
              <a:lstStyle/>
              <a:p>
                <a:pPr algn="ctr"/>
                <a:r>
                  <a:rPr lang="en-US" altLang="ja-JP" sz="1100" b="1">
                    <a:latin typeface="+mj-lt"/>
                    <a:ea typeface="メイリオ" pitchFamily="50" charset="-128"/>
                    <a:cs typeface="Times New Roman" pitchFamily="18" charset="0"/>
                  </a:rPr>
                  <a:t>Northern</a:t>
                </a:r>
                <a:endParaRPr lang="ja-JP" altLang="en-US" sz="1100" b="1">
                  <a:latin typeface="+mj-lt"/>
                  <a:ea typeface="メイリオ" pitchFamily="50" charset="-128"/>
                  <a:cs typeface="Times New Roman" pitchFamily="18" charset="0"/>
                </a:endParaRPr>
              </a:p>
            </p:txBody>
          </p:sp>
          <p:sp>
            <p:nvSpPr>
              <p:cNvPr id="27" name="TextBox 26"/>
              <p:cNvSpPr txBox="1"/>
              <p:nvPr/>
            </p:nvSpPr>
            <p:spPr>
              <a:xfrm>
                <a:off x="2266975" y="2623922"/>
                <a:ext cx="1078028" cy="233494"/>
              </a:xfrm>
              <a:prstGeom prst="rect">
                <a:avLst/>
              </a:prstGeom>
              <a:noFill/>
            </p:spPr>
            <p:txBody>
              <a:bodyPr wrap="square" rtlCol="0">
                <a:spAutoFit/>
              </a:bodyPr>
              <a:lstStyle/>
              <a:p>
                <a:pPr algn="ctr"/>
                <a:r>
                  <a:rPr lang="en-US" altLang="ja-JP" sz="1100" b="1">
                    <a:latin typeface="+mj-lt"/>
                    <a:ea typeface="メイリオ" pitchFamily="50" charset="-128"/>
                    <a:cs typeface="Times New Roman" pitchFamily="18" charset="0"/>
                  </a:rPr>
                  <a:t>North Darfur</a:t>
                </a:r>
                <a:endParaRPr lang="ja-JP" altLang="en-US" sz="1100" b="1">
                  <a:latin typeface="+mj-lt"/>
                  <a:ea typeface="メイリオ" pitchFamily="50" charset="-128"/>
                  <a:cs typeface="Times New Roman" pitchFamily="18" charset="0"/>
                </a:endParaRPr>
              </a:p>
            </p:txBody>
          </p:sp>
          <p:sp>
            <p:nvSpPr>
              <p:cNvPr id="28" name="TextBox 27"/>
              <p:cNvSpPr txBox="1"/>
              <p:nvPr/>
            </p:nvSpPr>
            <p:spPr>
              <a:xfrm>
                <a:off x="732681" y="4235711"/>
                <a:ext cx="1078028" cy="384578"/>
              </a:xfrm>
              <a:prstGeom prst="rect">
                <a:avLst/>
              </a:prstGeom>
              <a:noFill/>
            </p:spPr>
            <p:txBody>
              <a:bodyPr wrap="square" rtlCol="0">
                <a:spAutoFit/>
              </a:bodyPr>
              <a:lstStyle/>
              <a:p>
                <a:pPr algn="ctr"/>
                <a:r>
                  <a:rPr lang="en-US" altLang="ja-JP" sz="1100" b="1">
                    <a:latin typeface="+mj-lt"/>
                    <a:ea typeface="メイリオ" pitchFamily="50" charset="-128"/>
                    <a:cs typeface="Times New Roman" pitchFamily="18" charset="0"/>
                  </a:rPr>
                  <a:t>West</a:t>
                </a:r>
              </a:p>
              <a:p>
                <a:pPr algn="ctr"/>
                <a:r>
                  <a:rPr lang="en-US" altLang="ja-JP" sz="1100" b="1">
                    <a:latin typeface="+mj-lt"/>
                    <a:ea typeface="メイリオ" pitchFamily="50" charset="-128"/>
                    <a:cs typeface="Times New Roman" pitchFamily="18" charset="0"/>
                  </a:rPr>
                  <a:t>Darfur</a:t>
                </a:r>
                <a:endParaRPr lang="ja-JP" altLang="en-US" sz="1100" b="1">
                  <a:latin typeface="+mj-lt"/>
                  <a:ea typeface="メイリオ" pitchFamily="50" charset="-128"/>
                  <a:cs typeface="Times New Roman" pitchFamily="18" charset="0"/>
                </a:endParaRPr>
              </a:p>
            </p:txBody>
          </p:sp>
          <p:sp>
            <p:nvSpPr>
              <p:cNvPr id="29" name="TextBox 28"/>
              <p:cNvSpPr txBox="1"/>
              <p:nvPr/>
            </p:nvSpPr>
            <p:spPr>
              <a:xfrm>
                <a:off x="1333734" y="4705979"/>
                <a:ext cx="1078028" cy="384578"/>
              </a:xfrm>
              <a:prstGeom prst="rect">
                <a:avLst/>
              </a:prstGeom>
              <a:noFill/>
            </p:spPr>
            <p:txBody>
              <a:bodyPr wrap="square" rtlCol="0">
                <a:spAutoFit/>
              </a:bodyPr>
              <a:lstStyle/>
              <a:p>
                <a:pPr algn="ctr"/>
                <a:r>
                  <a:rPr lang="en-US" altLang="ja-JP" sz="1100" b="1">
                    <a:latin typeface="+mj-lt"/>
                    <a:ea typeface="メイリオ" pitchFamily="50" charset="-128"/>
                    <a:cs typeface="Times New Roman" pitchFamily="18" charset="0"/>
                  </a:rPr>
                  <a:t>Central</a:t>
                </a:r>
              </a:p>
              <a:p>
                <a:pPr algn="ctr"/>
                <a:r>
                  <a:rPr lang="en-US" altLang="ja-JP" sz="1100" b="1">
                    <a:latin typeface="+mj-lt"/>
                    <a:ea typeface="メイリオ" pitchFamily="50" charset="-128"/>
                    <a:cs typeface="Times New Roman" pitchFamily="18" charset="0"/>
                  </a:rPr>
                  <a:t>Darfur</a:t>
                </a:r>
                <a:endParaRPr lang="ja-JP" altLang="en-US" sz="1100" b="1">
                  <a:latin typeface="+mj-lt"/>
                  <a:ea typeface="メイリオ" pitchFamily="50" charset="-128"/>
                  <a:cs typeface="Times New Roman" pitchFamily="18" charset="0"/>
                </a:endParaRPr>
              </a:p>
            </p:txBody>
          </p:sp>
          <p:sp>
            <p:nvSpPr>
              <p:cNvPr id="30" name="TextBox 29"/>
              <p:cNvSpPr txBox="1"/>
              <p:nvPr/>
            </p:nvSpPr>
            <p:spPr>
              <a:xfrm>
                <a:off x="1995352" y="5276563"/>
                <a:ext cx="549104" cy="384578"/>
              </a:xfrm>
              <a:prstGeom prst="rect">
                <a:avLst/>
              </a:prstGeom>
              <a:noFill/>
            </p:spPr>
            <p:txBody>
              <a:bodyPr wrap="square" rtlCol="0">
                <a:spAutoFit/>
              </a:bodyPr>
              <a:lstStyle/>
              <a:p>
                <a:pPr algn="r"/>
                <a:r>
                  <a:rPr lang="en-US" altLang="ja-JP" sz="1100" b="1">
                    <a:latin typeface="+mj-lt"/>
                    <a:ea typeface="メイリオ" pitchFamily="50" charset="-128"/>
                    <a:cs typeface="Times New Roman" pitchFamily="18" charset="0"/>
                  </a:rPr>
                  <a:t>South </a:t>
                </a:r>
              </a:p>
              <a:p>
                <a:pPr algn="r"/>
                <a:r>
                  <a:rPr lang="en-US" altLang="ja-JP" sz="1100" b="1">
                    <a:latin typeface="+mj-lt"/>
                    <a:ea typeface="メイリオ" pitchFamily="50" charset="-128"/>
                    <a:cs typeface="Times New Roman" pitchFamily="18" charset="0"/>
                  </a:rPr>
                  <a:t>Darfur</a:t>
                </a:r>
                <a:endParaRPr lang="ja-JP" altLang="en-US" sz="1100" b="1">
                  <a:latin typeface="+mj-lt"/>
                  <a:ea typeface="メイリオ" pitchFamily="50" charset="-128"/>
                  <a:cs typeface="Times New Roman" pitchFamily="18" charset="0"/>
                </a:endParaRPr>
              </a:p>
            </p:txBody>
          </p:sp>
          <p:sp>
            <p:nvSpPr>
              <p:cNvPr id="31" name="TextBox 30"/>
              <p:cNvSpPr txBox="1"/>
              <p:nvPr/>
            </p:nvSpPr>
            <p:spPr>
              <a:xfrm>
                <a:off x="2625002" y="5298619"/>
                <a:ext cx="1078028" cy="384578"/>
              </a:xfrm>
              <a:prstGeom prst="rect">
                <a:avLst/>
              </a:prstGeom>
              <a:noFill/>
            </p:spPr>
            <p:txBody>
              <a:bodyPr wrap="square" rtlCol="0">
                <a:spAutoFit/>
              </a:bodyPr>
              <a:lstStyle/>
              <a:p>
                <a:pPr algn="ctr"/>
                <a:r>
                  <a:rPr lang="en-US" altLang="ja-JP" sz="1100" b="1">
                    <a:latin typeface="+mj-lt"/>
                    <a:ea typeface="メイリオ" pitchFamily="50" charset="-128"/>
                    <a:cs typeface="Times New Roman" pitchFamily="18" charset="0"/>
                  </a:rPr>
                  <a:t>East </a:t>
                </a:r>
              </a:p>
              <a:p>
                <a:pPr algn="ctr"/>
                <a:r>
                  <a:rPr lang="en-US" altLang="ja-JP" sz="1100" b="1">
                    <a:latin typeface="+mj-lt"/>
                    <a:ea typeface="メイリオ" pitchFamily="50" charset="-128"/>
                    <a:cs typeface="Times New Roman" pitchFamily="18" charset="0"/>
                  </a:rPr>
                  <a:t>Darfur</a:t>
                </a:r>
                <a:endParaRPr lang="ja-JP" altLang="en-US" sz="1100" b="1">
                  <a:latin typeface="+mj-lt"/>
                  <a:ea typeface="メイリオ" pitchFamily="50" charset="-128"/>
                  <a:cs typeface="Times New Roman" pitchFamily="18" charset="0"/>
                </a:endParaRPr>
              </a:p>
            </p:txBody>
          </p:sp>
          <p:sp>
            <p:nvSpPr>
              <p:cNvPr id="32" name="TextBox 31"/>
              <p:cNvSpPr txBox="1"/>
              <p:nvPr/>
            </p:nvSpPr>
            <p:spPr>
              <a:xfrm>
                <a:off x="3224931" y="4807808"/>
                <a:ext cx="1078028" cy="233494"/>
              </a:xfrm>
              <a:prstGeom prst="rect">
                <a:avLst/>
              </a:prstGeom>
              <a:noFill/>
            </p:spPr>
            <p:txBody>
              <a:bodyPr wrap="square" rtlCol="0">
                <a:spAutoFit/>
              </a:bodyPr>
              <a:lstStyle/>
              <a:p>
                <a:pPr algn="ctr"/>
                <a:r>
                  <a:rPr lang="en-US" altLang="ja-JP" sz="1100" b="1">
                    <a:latin typeface="+mj-lt"/>
                    <a:ea typeface="メイリオ" pitchFamily="50" charset="-128"/>
                    <a:cs typeface="Times New Roman" pitchFamily="18" charset="0"/>
                  </a:rPr>
                  <a:t>West </a:t>
                </a:r>
                <a:r>
                  <a:rPr lang="en-US" altLang="ja-JP" sz="1100" b="1" err="1">
                    <a:latin typeface="+mj-lt"/>
                    <a:ea typeface="メイリオ" pitchFamily="50" charset="-128"/>
                    <a:cs typeface="Times New Roman" pitchFamily="18" charset="0"/>
                  </a:rPr>
                  <a:t>Kordofan</a:t>
                </a:r>
                <a:endParaRPr lang="ja-JP" altLang="en-US" sz="1100" b="1">
                  <a:latin typeface="+mj-lt"/>
                  <a:ea typeface="メイリオ" pitchFamily="50" charset="-128"/>
                  <a:cs typeface="Times New Roman" pitchFamily="18" charset="0"/>
                </a:endParaRPr>
              </a:p>
            </p:txBody>
          </p:sp>
          <p:sp>
            <p:nvSpPr>
              <p:cNvPr id="33" name="TextBox 32"/>
              <p:cNvSpPr txBox="1"/>
              <p:nvPr/>
            </p:nvSpPr>
            <p:spPr>
              <a:xfrm>
                <a:off x="3603243" y="3639641"/>
                <a:ext cx="1078028" cy="233494"/>
              </a:xfrm>
              <a:prstGeom prst="rect">
                <a:avLst/>
              </a:prstGeom>
              <a:noFill/>
            </p:spPr>
            <p:txBody>
              <a:bodyPr wrap="square" rtlCol="0">
                <a:spAutoFit/>
              </a:bodyPr>
              <a:lstStyle/>
              <a:p>
                <a:pPr algn="ctr"/>
                <a:r>
                  <a:rPr lang="en-US" altLang="ja-JP" sz="1100" b="1">
                    <a:ea typeface="メイリオ" pitchFamily="50" charset="-128"/>
                    <a:cs typeface="Times New Roman" pitchFamily="18" charset="0"/>
                  </a:rPr>
                  <a:t>North Kordofan</a:t>
                </a:r>
                <a:endParaRPr lang="ja-JP" altLang="en-US" sz="1100" b="1">
                  <a:ea typeface="メイリオ" pitchFamily="50" charset="-128"/>
                  <a:cs typeface="Times New Roman" pitchFamily="18" charset="0"/>
                </a:endParaRPr>
              </a:p>
            </p:txBody>
          </p:sp>
          <p:sp>
            <p:nvSpPr>
              <p:cNvPr id="34" name="TextBox 33"/>
              <p:cNvSpPr txBox="1"/>
              <p:nvPr/>
            </p:nvSpPr>
            <p:spPr>
              <a:xfrm>
                <a:off x="4099744" y="5009579"/>
                <a:ext cx="1078028" cy="233494"/>
              </a:xfrm>
              <a:prstGeom prst="rect">
                <a:avLst/>
              </a:prstGeom>
              <a:noFill/>
            </p:spPr>
            <p:txBody>
              <a:bodyPr wrap="square" rtlCol="0">
                <a:spAutoFit/>
              </a:bodyPr>
              <a:lstStyle/>
              <a:p>
                <a:pPr algn="ctr"/>
                <a:r>
                  <a:rPr lang="en-US" altLang="ja-JP" sz="1100" b="1">
                    <a:latin typeface="+mj-lt"/>
                    <a:ea typeface="メイリオ" pitchFamily="50" charset="-128"/>
                    <a:cs typeface="Times New Roman" pitchFamily="18" charset="0"/>
                  </a:rPr>
                  <a:t>South </a:t>
                </a:r>
                <a:r>
                  <a:rPr lang="en-US" altLang="ja-JP" sz="1100" b="1" err="1">
                    <a:latin typeface="+mj-lt"/>
                    <a:ea typeface="メイリオ" pitchFamily="50" charset="-128"/>
                    <a:cs typeface="Times New Roman" pitchFamily="18" charset="0"/>
                  </a:rPr>
                  <a:t>Kordofan</a:t>
                </a:r>
                <a:endParaRPr lang="ja-JP" altLang="en-US" sz="1100" b="1">
                  <a:latin typeface="+mj-lt"/>
                  <a:ea typeface="メイリオ" pitchFamily="50" charset="-128"/>
                  <a:cs typeface="Times New Roman" pitchFamily="18" charset="0"/>
                </a:endParaRPr>
              </a:p>
            </p:txBody>
          </p:sp>
          <p:sp>
            <p:nvSpPr>
              <p:cNvPr id="35" name="TextBox 34"/>
              <p:cNvSpPr txBox="1"/>
              <p:nvPr/>
            </p:nvSpPr>
            <p:spPr>
              <a:xfrm>
                <a:off x="5888032" y="3267406"/>
                <a:ext cx="1078028" cy="233494"/>
              </a:xfrm>
              <a:prstGeom prst="rect">
                <a:avLst/>
              </a:prstGeom>
              <a:noFill/>
            </p:spPr>
            <p:txBody>
              <a:bodyPr wrap="square" rtlCol="0">
                <a:spAutoFit/>
              </a:bodyPr>
              <a:lstStyle/>
              <a:p>
                <a:pPr algn="ctr"/>
                <a:r>
                  <a:rPr lang="en-US" altLang="ja-JP" sz="1100" b="1" err="1">
                    <a:latin typeface="+mj-lt"/>
                    <a:ea typeface="メイリオ" pitchFamily="50" charset="-128"/>
                    <a:cs typeface="Times New Roman" pitchFamily="18" charset="0"/>
                  </a:rPr>
                  <a:t>Kassala</a:t>
                </a:r>
                <a:endParaRPr lang="ja-JP" altLang="en-US" sz="1100" b="1">
                  <a:latin typeface="+mj-lt"/>
                  <a:ea typeface="メイリオ" pitchFamily="50" charset="-128"/>
                  <a:cs typeface="Times New Roman" pitchFamily="18" charset="0"/>
                </a:endParaRPr>
              </a:p>
            </p:txBody>
          </p:sp>
          <p:sp>
            <p:nvSpPr>
              <p:cNvPr id="36" name="TextBox 35"/>
              <p:cNvSpPr txBox="1"/>
              <p:nvPr/>
            </p:nvSpPr>
            <p:spPr>
              <a:xfrm>
                <a:off x="5590318" y="4222256"/>
                <a:ext cx="1078028" cy="233494"/>
              </a:xfrm>
              <a:prstGeom prst="rect">
                <a:avLst/>
              </a:prstGeom>
              <a:noFill/>
            </p:spPr>
            <p:txBody>
              <a:bodyPr wrap="square" rtlCol="0">
                <a:spAutoFit/>
              </a:bodyPr>
              <a:lstStyle/>
              <a:p>
                <a:pPr algn="ctr"/>
                <a:r>
                  <a:rPr lang="en-US" altLang="ja-JP" sz="1100" b="1" err="1">
                    <a:latin typeface="+mj-lt"/>
                    <a:ea typeface="メイリオ" pitchFamily="50" charset="-128"/>
                    <a:cs typeface="Times New Roman" pitchFamily="18" charset="0"/>
                  </a:rPr>
                  <a:t>Gadaref</a:t>
                </a:r>
                <a:endParaRPr lang="ja-JP" altLang="en-US" sz="1100" b="1">
                  <a:latin typeface="+mj-lt"/>
                  <a:ea typeface="メイリオ" pitchFamily="50" charset="-128"/>
                  <a:cs typeface="Times New Roman" pitchFamily="18" charset="0"/>
                </a:endParaRPr>
              </a:p>
            </p:txBody>
          </p:sp>
          <p:sp>
            <p:nvSpPr>
              <p:cNvPr id="37" name="TextBox 36"/>
              <p:cNvSpPr txBox="1"/>
              <p:nvPr/>
            </p:nvSpPr>
            <p:spPr>
              <a:xfrm>
                <a:off x="5216282" y="5193303"/>
                <a:ext cx="1078028" cy="233494"/>
              </a:xfrm>
              <a:prstGeom prst="rect">
                <a:avLst/>
              </a:prstGeom>
              <a:noFill/>
            </p:spPr>
            <p:txBody>
              <a:bodyPr wrap="square" rtlCol="0">
                <a:spAutoFit/>
              </a:bodyPr>
              <a:lstStyle/>
              <a:p>
                <a:pPr algn="ctr"/>
                <a:r>
                  <a:rPr lang="en-US" altLang="ja-JP" sz="1100" b="1">
                    <a:latin typeface="+mj-lt"/>
                    <a:ea typeface="メイリオ" pitchFamily="50" charset="-128"/>
                    <a:cs typeface="Times New Roman" pitchFamily="18" charset="0"/>
                  </a:rPr>
                  <a:t>Blue Nile</a:t>
                </a:r>
                <a:endParaRPr lang="ja-JP" altLang="en-US" sz="1100" b="1">
                  <a:latin typeface="+mj-lt"/>
                  <a:ea typeface="メイリオ" pitchFamily="50" charset="-128"/>
                  <a:cs typeface="Times New Roman" pitchFamily="18" charset="0"/>
                </a:endParaRPr>
              </a:p>
            </p:txBody>
          </p:sp>
          <p:sp>
            <p:nvSpPr>
              <p:cNvPr id="38" name="TextBox 37"/>
              <p:cNvSpPr txBox="1"/>
              <p:nvPr/>
            </p:nvSpPr>
            <p:spPr>
              <a:xfrm>
                <a:off x="5197048" y="4502218"/>
                <a:ext cx="1078028" cy="233494"/>
              </a:xfrm>
              <a:prstGeom prst="rect">
                <a:avLst/>
              </a:prstGeom>
              <a:noFill/>
            </p:spPr>
            <p:txBody>
              <a:bodyPr wrap="square" rtlCol="0">
                <a:spAutoFit/>
              </a:bodyPr>
              <a:lstStyle/>
              <a:p>
                <a:pPr algn="ctr"/>
                <a:r>
                  <a:rPr lang="en-US" altLang="ja-JP" sz="1100" b="1">
                    <a:latin typeface="+mj-lt"/>
                    <a:ea typeface="メイリオ" pitchFamily="50" charset="-128"/>
                    <a:cs typeface="Times New Roman" pitchFamily="18" charset="0"/>
                  </a:rPr>
                  <a:t>Sinnar</a:t>
                </a:r>
                <a:endParaRPr lang="ja-JP" altLang="en-US" sz="1100" b="1">
                  <a:latin typeface="+mj-lt"/>
                  <a:ea typeface="メイリオ" pitchFamily="50" charset="-128"/>
                  <a:cs typeface="Times New Roman" pitchFamily="18" charset="0"/>
                </a:endParaRPr>
              </a:p>
            </p:txBody>
          </p:sp>
          <p:sp>
            <p:nvSpPr>
              <p:cNvPr id="39" name="TextBox 38"/>
              <p:cNvSpPr txBox="1"/>
              <p:nvPr/>
            </p:nvSpPr>
            <p:spPr>
              <a:xfrm>
                <a:off x="4582759" y="4489874"/>
                <a:ext cx="1078028" cy="384578"/>
              </a:xfrm>
              <a:prstGeom prst="rect">
                <a:avLst/>
              </a:prstGeom>
              <a:noFill/>
            </p:spPr>
            <p:txBody>
              <a:bodyPr wrap="square" rtlCol="0">
                <a:spAutoFit/>
              </a:bodyPr>
              <a:lstStyle/>
              <a:p>
                <a:pPr algn="ctr"/>
                <a:r>
                  <a:rPr lang="en-US" altLang="ja-JP" sz="1100" b="1">
                    <a:latin typeface="+mj-lt"/>
                    <a:ea typeface="メイリオ" pitchFamily="50" charset="-128"/>
                    <a:cs typeface="Times New Roman" pitchFamily="18" charset="0"/>
                  </a:rPr>
                  <a:t>White</a:t>
                </a:r>
              </a:p>
              <a:p>
                <a:pPr algn="ctr"/>
                <a:r>
                  <a:rPr lang="en-US" altLang="ja-JP" sz="1100" b="1">
                    <a:latin typeface="+mj-lt"/>
                    <a:ea typeface="メイリオ" pitchFamily="50" charset="-128"/>
                    <a:cs typeface="Times New Roman" pitchFamily="18" charset="0"/>
                  </a:rPr>
                  <a:t>Nile</a:t>
                </a:r>
                <a:endParaRPr lang="ja-JP" altLang="en-US" sz="1100" b="1">
                  <a:latin typeface="+mj-lt"/>
                  <a:ea typeface="メイリオ" pitchFamily="50" charset="-128"/>
                  <a:cs typeface="Times New Roman" pitchFamily="18" charset="0"/>
                </a:endParaRPr>
              </a:p>
            </p:txBody>
          </p:sp>
          <p:sp>
            <p:nvSpPr>
              <p:cNvPr id="40" name="TextBox 39"/>
              <p:cNvSpPr txBox="1"/>
              <p:nvPr/>
            </p:nvSpPr>
            <p:spPr>
              <a:xfrm>
                <a:off x="4964488" y="3796111"/>
                <a:ext cx="1078028" cy="233494"/>
              </a:xfrm>
              <a:prstGeom prst="rect">
                <a:avLst/>
              </a:prstGeom>
              <a:noFill/>
            </p:spPr>
            <p:txBody>
              <a:bodyPr wrap="square" rtlCol="0">
                <a:spAutoFit/>
              </a:bodyPr>
              <a:lstStyle/>
              <a:p>
                <a:pPr algn="ctr"/>
                <a:r>
                  <a:rPr lang="en-US" altLang="ja-JP" sz="1100" b="1">
                    <a:latin typeface="+mj-lt"/>
                    <a:ea typeface="メイリオ" pitchFamily="50" charset="-128"/>
                    <a:cs typeface="Times New Roman" pitchFamily="18" charset="0"/>
                  </a:rPr>
                  <a:t>Gezira</a:t>
                </a:r>
                <a:endParaRPr lang="ja-JP" altLang="en-US" sz="1100" b="1">
                  <a:latin typeface="+mj-lt"/>
                  <a:ea typeface="メイリオ" pitchFamily="50" charset="-128"/>
                  <a:cs typeface="Times New Roman" pitchFamily="18" charset="0"/>
                </a:endParaRPr>
              </a:p>
            </p:txBody>
          </p:sp>
          <p:sp>
            <p:nvSpPr>
              <p:cNvPr id="41" name="TextBox 40"/>
              <p:cNvSpPr txBox="1"/>
              <p:nvPr/>
            </p:nvSpPr>
            <p:spPr>
              <a:xfrm>
                <a:off x="4433583" y="3237410"/>
                <a:ext cx="1078028" cy="233494"/>
              </a:xfrm>
              <a:prstGeom prst="rect">
                <a:avLst/>
              </a:prstGeom>
              <a:noFill/>
            </p:spPr>
            <p:txBody>
              <a:bodyPr wrap="square" rtlCol="0">
                <a:spAutoFit/>
              </a:bodyPr>
              <a:lstStyle/>
              <a:p>
                <a:pPr algn="ctr"/>
                <a:r>
                  <a:rPr lang="en-US" altLang="ja-JP" sz="1100" b="1">
                    <a:latin typeface="+mj-lt"/>
                    <a:ea typeface="メイリオ" pitchFamily="50" charset="-128"/>
                    <a:cs typeface="Times New Roman" pitchFamily="18" charset="0"/>
                  </a:rPr>
                  <a:t>Khartoum</a:t>
                </a:r>
                <a:endParaRPr lang="ja-JP" altLang="en-US" sz="1100" b="1">
                  <a:latin typeface="+mj-lt"/>
                  <a:ea typeface="メイリオ" pitchFamily="50" charset="-128"/>
                  <a:cs typeface="Times New Roman" pitchFamily="18" charset="0"/>
                </a:endParaRPr>
              </a:p>
            </p:txBody>
          </p:sp>
        </p:grpSp>
        <p:sp>
          <p:nvSpPr>
            <p:cNvPr id="105" name="Rectangle 104"/>
            <p:cNvSpPr/>
            <p:nvPr/>
          </p:nvSpPr>
          <p:spPr>
            <a:xfrm>
              <a:off x="3241202" y="605886"/>
              <a:ext cx="4572000" cy="230826"/>
            </a:xfrm>
            <a:prstGeom prst="rect">
              <a:avLst/>
            </a:prstGeom>
          </p:spPr>
          <p:txBody>
            <a:bodyPr lIns="91436" tIns="45717" rIns="91436" bIns="45717">
              <a:spAutoFit/>
            </a:bodyPr>
            <a:lstStyle/>
            <a:p>
              <a:endParaRPr lang="en-US" sz="900" b="1">
                <a:solidFill>
                  <a:srgbClr val="FF0000"/>
                </a:solidFill>
              </a:endParaRPr>
            </a:p>
          </p:txBody>
        </p:sp>
        <p:sp>
          <p:nvSpPr>
            <p:cNvPr id="44" name="Oval 43"/>
            <p:cNvSpPr/>
            <p:nvPr/>
          </p:nvSpPr>
          <p:spPr>
            <a:xfrm>
              <a:off x="3799502" y="2742545"/>
              <a:ext cx="662445" cy="582798"/>
            </a:xfrm>
            <a:prstGeom prst="ellipse">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3376874" y="4737553"/>
              <a:ext cx="662445" cy="582798"/>
            </a:xfrm>
            <a:prstGeom prst="ellipse">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550799" y="4180608"/>
              <a:ext cx="662445" cy="582798"/>
            </a:xfrm>
            <a:prstGeom prst="ellipse">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0"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79784" y="3507281"/>
              <a:ext cx="181146" cy="181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59700" y="2814521"/>
              <a:ext cx="181146" cy="181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26873" y="3298107"/>
              <a:ext cx="181146" cy="181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0"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26192" y="4808166"/>
              <a:ext cx="181146" cy="181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60719" y="4090036"/>
              <a:ext cx="181146" cy="181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26140" y="4271639"/>
              <a:ext cx="181146" cy="181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00604" y="2525984"/>
              <a:ext cx="177523" cy="17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0"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77438" y="3412763"/>
              <a:ext cx="185739" cy="18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6"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375488" y="3495929"/>
              <a:ext cx="174662" cy="174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8"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21281" y="3344945"/>
              <a:ext cx="174662" cy="174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9"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39956" y="3870679"/>
              <a:ext cx="174662" cy="174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 name="Picture 6"/>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105508" y="3327117"/>
              <a:ext cx="206900" cy="20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2" name="Picture 6"/>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863935" y="3232623"/>
              <a:ext cx="206900" cy="20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3" name="Picture 6"/>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161961" y="3020444"/>
              <a:ext cx="206900" cy="20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 name="Picture 6"/>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216098" y="3872227"/>
              <a:ext cx="206900" cy="20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5" name="Picture 6"/>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844468" y="4461831"/>
              <a:ext cx="206900" cy="20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 name="Picture 6"/>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730281" y="5017162"/>
              <a:ext cx="206900" cy="20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7" name="Picture 7"/>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049042" y="3460091"/>
              <a:ext cx="177301" cy="17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0" name="Picture 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701795" y="3866054"/>
              <a:ext cx="183006" cy="183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 name="Picture 7"/>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283671" y="3304620"/>
              <a:ext cx="176017" cy="176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 name="Picture 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525089" y="5002300"/>
              <a:ext cx="183006" cy="183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 name="Picture 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650642" y="4459023"/>
              <a:ext cx="183006" cy="183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 name="Picture 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937181" y="2998195"/>
              <a:ext cx="183006" cy="183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37397" y="3591872"/>
              <a:ext cx="177523" cy="17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760151" y="2120849"/>
              <a:ext cx="182419"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 name="Picture 3"/>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174946" y="1869387"/>
              <a:ext cx="182419"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 name="Picture 3"/>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184355" y="2520232"/>
              <a:ext cx="182419"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 name="Picture 3"/>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867601" y="4013443"/>
              <a:ext cx="182419"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 name="Picture 3"/>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176678" y="4580526"/>
              <a:ext cx="182419"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 name="Picture 3"/>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221957" y="4513301"/>
              <a:ext cx="182419"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 name="Picture 3"/>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668941" y="3790023"/>
              <a:ext cx="182419"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 name="Picture 3"/>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257493" y="5346437"/>
              <a:ext cx="182419"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3"/>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227227" y="5208718"/>
              <a:ext cx="182419"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3"/>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280144" y="5312319"/>
              <a:ext cx="182419"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 name="Picture 3"/>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539221" y="5113873"/>
              <a:ext cx="182419"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 name="Picture 3"/>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385321" y="3899221"/>
              <a:ext cx="182419"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053836" y="3998803"/>
              <a:ext cx="174662" cy="174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04840" y="4023079"/>
              <a:ext cx="174662" cy="174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55790" y="3835473"/>
              <a:ext cx="177523" cy="17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a:extLst>
                <a:ext uri="{FF2B5EF4-FFF2-40B4-BE49-F238E27FC236}">
                  <a16:creationId xmlns:a16="http://schemas.microsoft.com/office/drawing/2014/main" id="{430D8F28-ACE4-D1FE-FAAC-E132DD4C6A02}"/>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686601" y="3176750"/>
              <a:ext cx="203305" cy="2088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a:extLst>
                <a:ext uri="{FF2B5EF4-FFF2-40B4-BE49-F238E27FC236}">
                  <a16:creationId xmlns:a16="http://schemas.microsoft.com/office/drawing/2014/main" id="{03376B05-5DFB-64FD-D505-237AED7CDA22}"/>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409324" y="1856838"/>
              <a:ext cx="203305" cy="2088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a:extLst>
                <a:ext uri="{FF2B5EF4-FFF2-40B4-BE49-F238E27FC236}">
                  <a16:creationId xmlns:a16="http://schemas.microsoft.com/office/drawing/2014/main" id="{74F560D8-D849-FAA5-6296-1AB7547379D4}"/>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786287" y="3964223"/>
              <a:ext cx="203305" cy="2088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a:extLst>
                <a:ext uri="{FF2B5EF4-FFF2-40B4-BE49-F238E27FC236}">
                  <a16:creationId xmlns:a16="http://schemas.microsoft.com/office/drawing/2014/main" id="{1EE4E39D-0F91-DEC8-24B1-D1C61A01BBC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969992" y="2117615"/>
              <a:ext cx="206900" cy="20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6">
              <a:extLst>
                <a:ext uri="{FF2B5EF4-FFF2-40B4-BE49-F238E27FC236}">
                  <a16:creationId xmlns:a16="http://schemas.microsoft.com/office/drawing/2014/main" id="{4367E28E-9B82-EBDC-B21E-81EFA9285C5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758942" y="3819297"/>
              <a:ext cx="206900" cy="20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6">
              <a:extLst>
                <a:ext uri="{FF2B5EF4-FFF2-40B4-BE49-F238E27FC236}">
                  <a16:creationId xmlns:a16="http://schemas.microsoft.com/office/drawing/2014/main" id="{00345D2C-2A52-CE3D-8E4C-F0A2B6BE473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915083" y="3794284"/>
              <a:ext cx="206900" cy="20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2">
              <a:extLst>
                <a:ext uri="{FF2B5EF4-FFF2-40B4-BE49-F238E27FC236}">
                  <a16:creationId xmlns:a16="http://schemas.microsoft.com/office/drawing/2014/main" id="{CF922647-03AB-1EE4-6BE5-51D30E106D9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87939" y="2327778"/>
              <a:ext cx="177523" cy="17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2">
              <a:extLst>
                <a:ext uri="{FF2B5EF4-FFF2-40B4-BE49-F238E27FC236}">
                  <a16:creationId xmlns:a16="http://schemas.microsoft.com/office/drawing/2014/main" id="{5A5B4A2B-B5B1-D794-2813-3ADE8CD1549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67254" y="3296257"/>
              <a:ext cx="177523" cy="17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9" name="Group 332">
            <a:extLst>
              <a:ext uri="{FF2B5EF4-FFF2-40B4-BE49-F238E27FC236}">
                <a16:creationId xmlns:a16="http://schemas.microsoft.com/office/drawing/2014/main" id="{CAD6C6B3-04BE-9307-55B2-46381989536C}"/>
              </a:ext>
            </a:extLst>
          </p:cNvPr>
          <p:cNvGrpSpPr/>
          <p:nvPr/>
        </p:nvGrpSpPr>
        <p:grpSpPr>
          <a:xfrm>
            <a:off x="1035314" y="1719786"/>
            <a:ext cx="2754547" cy="1659423"/>
            <a:chOff x="99622" y="5160898"/>
            <a:chExt cx="2214656" cy="1417542"/>
          </a:xfrm>
        </p:grpSpPr>
        <p:sp>
          <p:nvSpPr>
            <p:cNvPr id="62" name="TextBox 333">
              <a:extLst>
                <a:ext uri="{FF2B5EF4-FFF2-40B4-BE49-F238E27FC236}">
                  <a16:creationId xmlns:a16="http://schemas.microsoft.com/office/drawing/2014/main" id="{090158A8-D9A4-25DE-0DB8-28664F344C9F}"/>
                </a:ext>
              </a:extLst>
            </p:cNvPr>
            <p:cNvSpPr txBox="1"/>
            <p:nvPr/>
          </p:nvSpPr>
          <p:spPr>
            <a:xfrm>
              <a:off x="325491" y="6262943"/>
              <a:ext cx="993934" cy="315497"/>
            </a:xfrm>
            <a:prstGeom prst="rect">
              <a:avLst/>
            </a:prstGeom>
            <a:noFill/>
          </p:spPr>
          <p:txBody>
            <a:bodyPr wrap="none" rtlCol="0">
              <a:spAutoFit/>
            </a:bodyPr>
            <a:lstStyle/>
            <a:p>
              <a:r>
                <a:rPr lang="ja-JP" altLang="en-US" sz="1100" b="1">
                  <a:solidFill>
                    <a:srgbClr val="FF66FF"/>
                  </a:solidFill>
                </a:rPr>
                <a:t>ボランティア事業</a:t>
              </a:r>
              <a:r>
                <a:rPr lang="en-US">
                  <a:solidFill>
                    <a:srgbClr val="FF66FF"/>
                  </a:solidFill>
                </a:rPr>
                <a:t> </a:t>
              </a:r>
            </a:p>
          </p:txBody>
        </p:sp>
        <p:grpSp>
          <p:nvGrpSpPr>
            <p:cNvPr id="63" name="Group 334">
              <a:extLst>
                <a:ext uri="{FF2B5EF4-FFF2-40B4-BE49-F238E27FC236}">
                  <a16:creationId xmlns:a16="http://schemas.microsoft.com/office/drawing/2014/main" id="{9C4D1CFD-BB1A-7B8C-68F7-11C2EC67BAB7}"/>
                </a:ext>
              </a:extLst>
            </p:cNvPr>
            <p:cNvGrpSpPr/>
            <p:nvPr/>
          </p:nvGrpSpPr>
          <p:grpSpPr>
            <a:xfrm>
              <a:off x="99622" y="5160898"/>
              <a:ext cx="2214656" cy="1411489"/>
              <a:chOff x="99622" y="5160898"/>
              <a:chExt cx="2214656" cy="1411489"/>
            </a:xfrm>
          </p:grpSpPr>
          <p:grpSp>
            <p:nvGrpSpPr>
              <p:cNvPr id="64" name="Group 335">
                <a:extLst>
                  <a:ext uri="{FF2B5EF4-FFF2-40B4-BE49-F238E27FC236}">
                    <a16:creationId xmlns:a16="http://schemas.microsoft.com/office/drawing/2014/main" id="{85EECA64-072E-96F5-74B7-3D8DB57BB205}"/>
                  </a:ext>
                </a:extLst>
              </p:cNvPr>
              <p:cNvGrpSpPr/>
              <p:nvPr/>
            </p:nvGrpSpPr>
            <p:grpSpPr>
              <a:xfrm>
                <a:off x="317996" y="5160898"/>
                <a:ext cx="1996282" cy="1162181"/>
                <a:chOff x="7251153" y="4653136"/>
                <a:chExt cx="2088233" cy="1278272"/>
              </a:xfrm>
            </p:grpSpPr>
            <p:sp>
              <p:nvSpPr>
                <p:cNvPr id="71" name="TextBox 342">
                  <a:extLst>
                    <a:ext uri="{FF2B5EF4-FFF2-40B4-BE49-F238E27FC236}">
                      <a16:creationId xmlns:a16="http://schemas.microsoft.com/office/drawing/2014/main" id="{53A2DF94-3F3E-E491-2293-DEC35F008A29}"/>
                    </a:ext>
                  </a:extLst>
                </p:cNvPr>
                <p:cNvSpPr txBox="1"/>
                <p:nvPr/>
              </p:nvSpPr>
              <p:spPr>
                <a:xfrm>
                  <a:off x="7251153" y="4653136"/>
                  <a:ext cx="1449710" cy="245800"/>
                </a:xfrm>
                <a:prstGeom prst="rect">
                  <a:avLst/>
                </a:prstGeom>
                <a:noFill/>
              </p:spPr>
              <p:txBody>
                <a:bodyPr wrap="square" rtlCol="0">
                  <a:spAutoFit/>
                </a:bodyPr>
                <a:lstStyle/>
                <a:p>
                  <a:r>
                    <a:rPr lang="ja-JP" altLang="en-US" sz="1100" b="1">
                      <a:solidFill>
                        <a:srgbClr val="FF0000"/>
                      </a:solidFill>
                    </a:rPr>
                    <a:t>保健</a:t>
                  </a:r>
                  <a:endParaRPr kumimoji="1" lang="ja-JP" altLang="en-US" sz="1100" b="1">
                    <a:solidFill>
                      <a:srgbClr val="FF0000"/>
                    </a:solidFill>
                  </a:endParaRPr>
                </a:p>
              </p:txBody>
            </p:sp>
            <p:sp>
              <p:nvSpPr>
                <p:cNvPr id="72" name="TextBox 343">
                  <a:extLst>
                    <a:ext uri="{FF2B5EF4-FFF2-40B4-BE49-F238E27FC236}">
                      <a16:creationId xmlns:a16="http://schemas.microsoft.com/office/drawing/2014/main" id="{3A2F1A1F-D3DB-15CF-CF5E-615BBDF2ACA4}"/>
                    </a:ext>
                  </a:extLst>
                </p:cNvPr>
                <p:cNvSpPr txBox="1"/>
                <p:nvPr/>
              </p:nvSpPr>
              <p:spPr>
                <a:xfrm>
                  <a:off x="7251153" y="5685608"/>
                  <a:ext cx="1449710" cy="245800"/>
                </a:xfrm>
                <a:prstGeom prst="rect">
                  <a:avLst/>
                </a:prstGeom>
                <a:noFill/>
              </p:spPr>
              <p:txBody>
                <a:bodyPr wrap="square" rtlCol="0">
                  <a:spAutoFit/>
                </a:bodyPr>
                <a:lstStyle/>
                <a:p>
                  <a:r>
                    <a:rPr lang="ja-JP" altLang="en-US" sz="1100" b="1">
                      <a:solidFill>
                        <a:srgbClr val="00B050"/>
                      </a:solidFill>
                    </a:rPr>
                    <a:t>農業</a:t>
                  </a:r>
                  <a:endParaRPr kumimoji="1" lang="ja-JP" altLang="en-US" sz="1100" b="1">
                    <a:solidFill>
                      <a:srgbClr val="00B050"/>
                    </a:solidFill>
                  </a:endParaRPr>
                </a:p>
              </p:txBody>
            </p:sp>
            <p:sp>
              <p:nvSpPr>
                <p:cNvPr id="73" name="TextBox 344">
                  <a:extLst>
                    <a:ext uri="{FF2B5EF4-FFF2-40B4-BE49-F238E27FC236}">
                      <a16:creationId xmlns:a16="http://schemas.microsoft.com/office/drawing/2014/main" id="{457F1004-D20D-CEE3-89B1-77EB4885E9D6}"/>
                    </a:ext>
                  </a:extLst>
                </p:cNvPr>
                <p:cNvSpPr txBox="1"/>
                <p:nvPr/>
              </p:nvSpPr>
              <p:spPr>
                <a:xfrm>
                  <a:off x="7251153" y="4911254"/>
                  <a:ext cx="1449710" cy="245800"/>
                </a:xfrm>
                <a:prstGeom prst="rect">
                  <a:avLst/>
                </a:prstGeom>
                <a:noFill/>
              </p:spPr>
              <p:txBody>
                <a:bodyPr wrap="square" rtlCol="0">
                  <a:spAutoFit/>
                </a:bodyPr>
                <a:lstStyle/>
                <a:p>
                  <a:r>
                    <a:rPr lang="ja-JP" altLang="en-US" sz="1100" b="1">
                      <a:solidFill>
                        <a:srgbClr val="0070C0"/>
                      </a:solidFill>
                    </a:rPr>
                    <a:t>水</a:t>
                  </a:r>
                  <a:endParaRPr kumimoji="1" lang="ja-JP" altLang="en-US" sz="1100" b="1">
                    <a:solidFill>
                      <a:srgbClr val="0070C0"/>
                    </a:solidFill>
                  </a:endParaRPr>
                </a:p>
              </p:txBody>
            </p:sp>
            <p:sp>
              <p:nvSpPr>
                <p:cNvPr id="74" name="TextBox 345">
                  <a:extLst>
                    <a:ext uri="{FF2B5EF4-FFF2-40B4-BE49-F238E27FC236}">
                      <a16:creationId xmlns:a16="http://schemas.microsoft.com/office/drawing/2014/main" id="{88B63C9D-03AE-D80E-109B-0D7C40AECF8E}"/>
                    </a:ext>
                  </a:extLst>
                </p:cNvPr>
                <p:cNvSpPr txBox="1"/>
                <p:nvPr/>
              </p:nvSpPr>
              <p:spPr>
                <a:xfrm>
                  <a:off x="7251153" y="5169372"/>
                  <a:ext cx="1809750" cy="245800"/>
                </a:xfrm>
                <a:prstGeom prst="rect">
                  <a:avLst/>
                </a:prstGeom>
                <a:noFill/>
              </p:spPr>
              <p:txBody>
                <a:bodyPr wrap="square" rtlCol="0">
                  <a:spAutoFit/>
                </a:bodyPr>
                <a:lstStyle/>
                <a:p>
                  <a:r>
                    <a:rPr lang="ja-JP" altLang="en-US" sz="1100" b="1">
                      <a:solidFill>
                        <a:srgbClr val="FFC000"/>
                      </a:solidFill>
                    </a:rPr>
                    <a:t>環境衛生</a:t>
                  </a:r>
                  <a:endParaRPr kumimoji="1" lang="ja-JP" altLang="en-US" sz="1100" b="1">
                    <a:solidFill>
                      <a:srgbClr val="FFC000"/>
                    </a:solidFill>
                  </a:endParaRPr>
                </a:p>
              </p:txBody>
            </p:sp>
            <p:sp>
              <p:nvSpPr>
                <p:cNvPr id="75" name="TextBox 346">
                  <a:extLst>
                    <a:ext uri="{FF2B5EF4-FFF2-40B4-BE49-F238E27FC236}">
                      <a16:creationId xmlns:a16="http://schemas.microsoft.com/office/drawing/2014/main" id="{D78E8CDA-1FFD-C34B-58E3-1B8B8FDB1123}"/>
                    </a:ext>
                  </a:extLst>
                </p:cNvPr>
                <p:cNvSpPr txBox="1"/>
                <p:nvPr/>
              </p:nvSpPr>
              <p:spPr>
                <a:xfrm>
                  <a:off x="7251153" y="5427490"/>
                  <a:ext cx="2088233" cy="245800"/>
                </a:xfrm>
                <a:prstGeom prst="rect">
                  <a:avLst/>
                </a:prstGeom>
                <a:noFill/>
              </p:spPr>
              <p:txBody>
                <a:bodyPr wrap="square" rtlCol="0">
                  <a:spAutoFit/>
                </a:bodyPr>
                <a:lstStyle/>
                <a:p>
                  <a:r>
                    <a:rPr lang="ja-JP" altLang="en-US" sz="1100" b="1">
                      <a:solidFill>
                        <a:srgbClr val="7030A0"/>
                      </a:solidFill>
                    </a:rPr>
                    <a:t>職業訓練</a:t>
                  </a:r>
                  <a:endParaRPr kumimoji="1" lang="ja-JP" altLang="en-US" sz="1100" b="1">
                    <a:solidFill>
                      <a:srgbClr val="7030A0"/>
                    </a:solidFill>
                  </a:endParaRPr>
                </a:p>
              </p:txBody>
            </p:sp>
          </p:grpSp>
          <p:pic>
            <p:nvPicPr>
              <p:cNvPr id="65" name="Picture 5">
                <a:extLst>
                  <a:ext uri="{FF2B5EF4-FFF2-40B4-BE49-F238E27FC236}">
                    <a16:creationId xmlns:a16="http://schemas.microsoft.com/office/drawing/2014/main" id="{19385D13-1A7C-DF10-98E0-A0D1A018B11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4948" y="5430425"/>
                <a:ext cx="181146" cy="181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2">
                <a:extLst>
                  <a:ext uri="{FF2B5EF4-FFF2-40B4-BE49-F238E27FC236}">
                    <a16:creationId xmlns:a16="http://schemas.microsoft.com/office/drawing/2014/main" id="{8492D119-94EF-23A4-359E-C396110242D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0270" y="6142548"/>
                <a:ext cx="185739" cy="18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3">
                <a:extLst>
                  <a:ext uri="{FF2B5EF4-FFF2-40B4-BE49-F238E27FC236}">
                    <a16:creationId xmlns:a16="http://schemas.microsoft.com/office/drawing/2014/main" id="{D0E894BA-5529-2B98-452B-C08EE6823FE3}"/>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01751" y="5681607"/>
                <a:ext cx="182776" cy="182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4">
                <a:extLst>
                  <a:ext uri="{FF2B5EF4-FFF2-40B4-BE49-F238E27FC236}">
                    <a16:creationId xmlns:a16="http://schemas.microsoft.com/office/drawing/2014/main" id="{AABCB86E-C385-811A-77BE-976363507A7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7966" y="6398166"/>
                <a:ext cx="174662" cy="174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6">
                <a:extLst>
                  <a:ext uri="{FF2B5EF4-FFF2-40B4-BE49-F238E27FC236}">
                    <a16:creationId xmlns:a16="http://schemas.microsoft.com/office/drawing/2014/main" id="{CC147C3B-CBE3-2DCA-18E5-EF4397B296B2}"/>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11096" y="5216869"/>
                <a:ext cx="206900" cy="20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7">
                <a:extLst>
                  <a:ext uri="{FF2B5EF4-FFF2-40B4-BE49-F238E27FC236}">
                    <a16:creationId xmlns:a16="http://schemas.microsoft.com/office/drawing/2014/main" id="{EE4F3465-7272-2818-5128-510F43F65629}"/>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9622" y="5931023"/>
                <a:ext cx="183006" cy="183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76" name="正方形/長方形 24">
            <a:extLst>
              <a:ext uri="{FF2B5EF4-FFF2-40B4-BE49-F238E27FC236}">
                <a16:creationId xmlns:a16="http://schemas.microsoft.com/office/drawing/2014/main" id="{CED1C45C-BE9C-BD8A-C4D9-F3420CF0888F}"/>
              </a:ext>
            </a:extLst>
          </p:cNvPr>
          <p:cNvSpPr/>
          <p:nvPr/>
        </p:nvSpPr>
        <p:spPr>
          <a:xfrm>
            <a:off x="-2" y="0"/>
            <a:ext cx="9906001" cy="1023582"/>
          </a:xfrm>
          <a:prstGeom prst="rect">
            <a:avLst/>
          </a:prstGeom>
          <a:solidFill>
            <a:srgbClr val="006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sp>
        <p:nvSpPr>
          <p:cNvPr id="77" name="Text Box 16">
            <a:extLst>
              <a:ext uri="{FF2B5EF4-FFF2-40B4-BE49-F238E27FC236}">
                <a16:creationId xmlns:a16="http://schemas.microsoft.com/office/drawing/2014/main" id="{886904C9-5C4B-4FB6-64F6-B47403A745AA}"/>
              </a:ext>
            </a:extLst>
          </p:cNvPr>
          <p:cNvSpPr txBox="1"/>
          <p:nvPr/>
        </p:nvSpPr>
        <p:spPr>
          <a:xfrm>
            <a:off x="388984" y="152400"/>
            <a:ext cx="9144000" cy="4572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85800">
              <a:lnSpc>
                <a:spcPct val="90000"/>
              </a:lnSpc>
              <a:spcBef>
                <a:spcPct val="0"/>
              </a:spcBef>
              <a:spcAft>
                <a:spcPts val="1000"/>
              </a:spcAft>
            </a:pPr>
            <a:r>
              <a:rPr lang="ja-JP" altLang="en-US" sz="4000">
                <a:solidFill>
                  <a:schemeClr val="bg1"/>
                </a:solidFill>
                <a:latin typeface="Britannic Bold" pitchFamily="34" charset="0"/>
                <a:ea typeface="+mj-ea"/>
                <a:cs typeface="+mj-cs"/>
              </a:rPr>
              <a:t>案件サイトマップ</a:t>
            </a:r>
            <a:endParaRPr lang="en-US" sz="4000">
              <a:solidFill>
                <a:schemeClr val="bg1"/>
              </a:solidFill>
              <a:latin typeface="Britannic Bold" pitchFamily="34" charset="0"/>
              <a:ea typeface="+mj-ea"/>
              <a:cs typeface="+mj-cs"/>
            </a:endParaRPr>
          </a:p>
        </p:txBody>
      </p:sp>
      <p:sp>
        <p:nvSpPr>
          <p:cNvPr id="78" name="スライド番号プレースホルダー 4">
            <a:extLst>
              <a:ext uri="{FF2B5EF4-FFF2-40B4-BE49-F238E27FC236}">
                <a16:creationId xmlns:a16="http://schemas.microsoft.com/office/drawing/2014/main" id="{71CFAFF3-E01D-5B8F-B009-C939F3A9F33E}"/>
              </a:ext>
            </a:extLst>
          </p:cNvPr>
          <p:cNvSpPr txBox="1">
            <a:spLocks/>
          </p:cNvSpPr>
          <p:nvPr/>
        </p:nvSpPr>
        <p:spPr>
          <a:xfrm>
            <a:off x="9004346" y="6381750"/>
            <a:ext cx="749254" cy="4572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9BC3F2-1307-46D9-BF01-63126BF4F68A}" type="slidenum">
              <a:rPr lang="ja-JP" altLang="en-US" sz="2400" b="1">
                <a:solidFill>
                  <a:schemeClr val="bg1">
                    <a:lumMod val="75000"/>
                  </a:schemeClr>
                </a:solidFill>
                <a:latin typeface="Calibri" panose="020F0502020204030204" pitchFamily="34" charset="0"/>
                <a:cs typeface="Calibri" panose="020F0502020204030204" pitchFamily="34" charset="0"/>
              </a:rPr>
              <a:pPr>
                <a:defRPr/>
              </a:pPr>
              <a:t>9</a:t>
            </a:fld>
            <a:endParaRPr lang="ja-JP" altLang="en-US" sz="2400" b="1">
              <a:solidFill>
                <a:schemeClr val="bg1">
                  <a:lumMod val="75000"/>
                </a:schemeClr>
              </a:solidFill>
              <a:latin typeface="Calibri" panose="020F0502020204030204" pitchFamily="34" charset="0"/>
              <a:cs typeface="Calibri" panose="020F0502020204030204" pitchFamily="34" charset="0"/>
            </a:endParaRPr>
          </a:p>
        </p:txBody>
      </p:sp>
      <p:pic>
        <p:nvPicPr>
          <p:cNvPr id="79" name="Picture 2" descr="C:\Users\b01604.STAFFD\AppData\Local\Microsoft\Windows\Temporary Internet Files\Content.Outlook\T7WO455V\新ロゴ英語カラー背景白（高解像度）.jpg">
            <a:extLst>
              <a:ext uri="{FF2B5EF4-FFF2-40B4-BE49-F238E27FC236}">
                <a16:creationId xmlns:a16="http://schemas.microsoft.com/office/drawing/2014/main" id="{6FE784B5-C4BB-3E0D-104E-72FB6A91261C}"/>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l="7248" t="17727" b="10951"/>
          <a:stretch/>
        </p:blipFill>
        <p:spPr bwMode="auto">
          <a:xfrm>
            <a:off x="8414618" y="5238523"/>
            <a:ext cx="1491382" cy="10198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Picture 6">
            <a:extLst>
              <a:ext uri="{FF2B5EF4-FFF2-40B4-BE49-F238E27FC236}">
                <a16:creationId xmlns:a16="http://schemas.microsoft.com/office/drawing/2014/main" id="{9A2C7DD8-5475-0124-218F-45044857868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661843" y="2797009"/>
            <a:ext cx="206900" cy="20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6">
            <a:extLst>
              <a:ext uri="{FF2B5EF4-FFF2-40B4-BE49-F238E27FC236}">
                <a16:creationId xmlns:a16="http://schemas.microsoft.com/office/drawing/2014/main" id="{DEA4C547-FAB6-AC40-3E29-E778A437599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651601" y="2509346"/>
            <a:ext cx="206900" cy="20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6">
            <a:extLst>
              <a:ext uri="{FF2B5EF4-FFF2-40B4-BE49-F238E27FC236}">
                <a16:creationId xmlns:a16="http://schemas.microsoft.com/office/drawing/2014/main" id="{E13E16AC-DF8C-A8EB-E139-C87D0AB9723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697402" y="4781474"/>
            <a:ext cx="206900" cy="20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6">
            <a:extLst>
              <a:ext uri="{FF2B5EF4-FFF2-40B4-BE49-F238E27FC236}">
                <a16:creationId xmlns:a16="http://schemas.microsoft.com/office/drawing/2014/main" id="{BF60B1C4-A371-7136-B958-0026410F7F4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178544" y="4723317"/>
            <a:ext cx="206900" cy="20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7">
            <a:extLst>
              <a:ext uri="{FF2B5EF4-FFF2-40B4-BE49-F238E27FC236}">
                <a16:creationId xmlns:a16="http://schemas.microsoft.com/office/drawing/2014/main" id="{98B40014-7605-FFB5-AFC9-869656835B7F}"/>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443565" y="5772632"/>
            <a:ext cx="183006" cy="183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7">
            <a:extLst>
              <a:ext uri="{FF2B5EF4-FFF2-40B4-BE49-F238E27FC236}">
                <a16:creationId xmlns:a16="http://schemas.microsoft.com/office/drawing/2014/main" id="{5D08F027-FFA6-00B9-9FC2-3559C4FFD98E}"/>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367270" y="4412189"/>
            <a:ext cx="183006" cy="183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2">
            <a:extLst>
              <a:ext uri="{FF2B5EF4-FFF2-40B4-BE49-F238E27FC236}">
                <a16:creationId xmlns:a16="http://schemas.microsoft.com/office/drawing/2014/main" id="{77AD9317-5561-B636-458E-8D300871FF5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97013" y="4644609"/>
            <a:ext cx="185739" cy="18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2">
            <a:extLst>
              <a:ext uri="{FF2B5EF4-FFF2-40B4-BE49-F238E27FC236}">
                <a16:creationId xmlns:a16="http://schemas.microsoft.com/office/drawing/2014/main" id="{17811E69-96FF-CD57-B7AA-468F14DA582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42587" y="4649583"/>
            <a:ext cx="185739" cy="18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7">
            <a:extLst>
              <a:ext uri="{FF2B5EF4-FFF2-40B4-BE49-F238E27FC236}">
                <a16:creationId xmlns:a16="http://schemas.microsoft.com/office/drawing/2014/main" id="{CED95DBA-7C45-1B5B-56A1-25ACC12D9C74}"/>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700595" y="5568985"/>
            <a:ext cx="183006" cy="183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62766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2510</TotalTime>
  <Words>1918</Words>
  <Application>Microsoft Office PowerPoint</Application>
  <PresentationFormat>A4 Paper (210x297 mm)</PresentationFormat>
  <Paragraphs>224</Paragraphs>
  <Slides>31</Slides>
  <Notes>5</Notes>
  <HiddenSlides>7</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ＭＳ Ｐゴシック</vt:lpstr>
      <vt:lpstr>MS Gothic</vt:lpstr>
      <vt:lpstr>Arial</vt:lpstr>
      <vt:lpstr>Arial Black</vt:lpstr>
      <vt:lpstr>Britannic Bold</vt:lpstr>
      <vt:lpstr>Calibri</vt:lpstr>
      <vt:lpstr>Calibri Light</vt:lpstr>
      <vt:lpstr>Corbel</vt:lpstr>
      <vt:lpstr>Garamond</vt:lpstr>
      <vt:lpstr>Wingdings</vt:lpstr>
      <vt:lpstr>Office テーマ</vt:lpstr>
      <vt:lpstr>PowerPoint Presentation</vt:lpstr>
      <vt:lpstr>アジェンダ</vt:lpstr>
      <vt:lpstr>PowerPoint Presentation</vt:lpstr>
      <vt:lpstr>自己紹介</vt:lpstr>
      <vt:lpstr>PowerPoint Presentation</vt:lpstr>
      <vt:lpstr>PowerPoint Presentation</vt:lpstr>
      <vt:lpstr>PowerPoint Presentation</vt:lpstr>
      <vt:lpstr>JICAスーダン事務所概要</vt:lpstr>
      <vt:lpstr>PowerPoint Presentation</vt:lpstr>
      <vt:lpstr>保健事業</vt:lpstr>
      <vt:lpstr>UHC達成に向けた国民健康保険制度強化プロジェクト </vt:lpstr>
      <vt:lpstr>UHC達成に向けた国民健康保険制度強化プロジェクト </vt:lpstr>
      <vt:lpstr>若者を巻き込んだ社会課題解決を目指す取り組み</vt:lpstr>
      <vt:lpstr>PowerPoint Presentation</vt:lpstr>
      <vt:lpstr>緊急ニーズへの対応</vt:lpstr>
      <vt:lpstr>緊急ニーズへの対応</vt:lpstr>
      <vt:lpstr>緊急ニーズへの対応</vt:lpstr>
      <vt:lpstr>緊急ニーズへの対応</vt:lpstr>
      <vt:lpstr>その他の活動</vt:lpstr>
      <vt:lpstr>その他の活動</vt:lpstr>
      <vt:lpstr>その他の活動</vt:lpstr>
      <vt:lpstr>PowerPoint Presentation</vt:lpstr>
      <vt:lpstr>今後必要な支援</vt:lpstr>
      <vt:lpstr>PowerPoint Presentation</vt:lpstr>
      <vt:lpstr>今後の協力方針</vt:lpstr>
      <vt:lpstr>技術協力</vt:lpstr>
      <vt:lpstr>PowerPoint Presentation</vt:lpstr>
      <vt:lpstr>15の国内センターおよび研修センターにて実施</vt:lpstr>
      <vt:lpstr>スーダン支援の重点分野</vt:lpstr>
      <vt:lpstr>実施中案件②</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雨宮　こずえ</dc:creator>
  <cp:lastModifiedBy>Nakasa, Kaoi[仲佐 かおい]</cp:lastModifiedBy>
  <cp:revision>2</cp:revision>
  <cp:lastPrinted>2023-11-21T14:47:49Z</cp:lastPrinted>
  <dcterms:created xsi:type="dcterms:W3CDTF">2018-02-08T19:52:55Z</dcterms:created>
  <dcterms:modified xsi:type="dcterms:W3CDTF">2024-04-12T02:56:57Z</dcterms:modified>
</cp:coreProperties>
</file>